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24"/>
  </p:notesMasterIdLst>
  <p:handoutMasterIdLst>
    <p:handoutMasterId r:id="rId25"/>
  </p:handoutMasterIdLst>
  <p:sldIdLst>
    <p:sldId id="256" r:id="rId2"/>
    <p:sldId id="291" r:id="rId3"/>
    <p:sldId id="306" r:id="rId4"/>
    <p:sldId id="297" r:id="rId5"/>
    <p:sldId id="312" r:id="rId6"/>
    <p:sldId id="309" r:id="rId7"/>
    <p:sldId id="311" r:id="rId8"/>
    <p:sldId id="320" r:id="rId9"/>
    <p:sldId id="322" r:id="rId10"/>
    <p:sldId id="313" r:id="rId11"/>
    <p:sldId id="314" r:id="rId12"/>
    <p:sldId id="315" r:id="rId13"/>
    <p:sldId id="316" r:id="rId14"/>
    <p:sldId id="317" r:id="rId15"/>
    <p:sldId id="321" r:id="rId16"/>
    <p:sldId id="318" r:id="rId17"/>
    <p:sldId id="310" r:id="rId18"/>
    <p:sldId id="325" r:id="rId19"/>
    <p:sldId id="319" r:id="rId20"/>
    <p:sldId id="323" r:id="rId21"/>
    <p:sldId id="326" r:id="rId22"/>
    <p:sldId id="30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C2926E-E803-4FF0-A8D9-803C5D8B3B99}" v="16" dt="2022-02-08T10:55:35.462"/>
  </p1510:revLst>
</p1510:revInfo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74" autoAdjust="0"/>
  </p:normalViewPr>
  <p:slideViewPr>
    <p:cSldViewPr snapToGrid="0">
      <p:cViewPr varScale="1">
        <p:scale>
          <a:sx n="160" d="100"/>
          <a:sy n="160" d="100"/>
        </p:scale>
        <p:origin x="342" y="138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9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els Strunge" userId="b6b3ecf9-76c2-421d-a2d8-0add1c78a96f" providerId="ADAL" clId="{32C2926E-E803-4FF0-A8D9-803C5D8B3B99}"/>
    <pc:docChg chg="undo custSel addSld delSld modSld sldOrd modMainMaster">
      <pc:chgData name="Niels Strunge" userId="b6b3ecf9-76c2-421d-a2d8-0add1c78a96f" providerId="ADAL" clId="{32C2926E-E803-4FF0-A8D9-803C5D8B3B99}" dt="2022-02-24T08:29:08.230" v="24538" actId="20577"/>
      <pc:docMkLst>
        <pc:docMk/>
      </pc:docMkLst>
      <pc:sldChg chg="modSp mod">
        <pc:chgData name="Niels Strunge" userId="b6b3ecf9-76c2-421d-a2d8-0add1c78a96f" providerId="ADAL" clId="{32C2926E-E803-4FF0-A8D9-803C5D8B3B99}" dt="2022-02-02T13:54:27.493" v="33" actId="27636"/>
        <pc:sldMkLst>
          <pc:docMk/>
          <pc:sldMk cId="3250670041" sldId="256"/>
        </pc:sldMkLst>
        <pc:spChg chg="mod">
          <ac:chgData name="Niels Strunge" userId="b6b3ecf9-76c2-421d-a2d8-0add1c78a96f" providerId="ADAL" clId="{32C2926E-E803-4FF0-A8D9-803C5D8B3B99}" dt="2022-02-02T13:54:07.493" v="5" actId="1076"/>
          <ac:spMkLst>
            <pc:docMk/>
            <pc:sldMk cId="3250670041" sldId="256"/>
            <ac:spMk id="2" creationId="{00000000-0000-0000-0000-000000000000}"/>
          </ac:spMkLst>
        </pc:spChg>
        <pc:spChg chg="mod">
          <ac:chgData name="Niels Strunge" userId="b6b3ecf9-76c2-421d-a2d8-0add1c78a96f" providerId="ADAL" clId="{32C2926E-E803-4FF0-A8D9-803C5D8B3B99}" dt="2022-02-02T13:54:27.493" v="33" actId="27636"/>
          <ac:spMkLst>
            <pc:docMk/>
            <pc:sldMk cId="3250670041" sldId="256"/>
            <ac:spMk id="5" creationId="{00000000-0000-0000-0000-000000000000}"/>
          </ac:spMkLst>
        </pc:spChg>
      </pc:sldChg>
      <pc:sldChg chg="modSp mod">
        <pc:chgData name="Niels Strunge" userId="b6b3ecf9-76c2-421d-a2d8-0add1c78a96f" providerId="ADAL" clId="{32C2926E-E803-4FF0-A8D9-803C5D8B3B99}" dt="2022-02-09T10:56:04.482" v="21768" actId="27636"/>
        <pc:sldMkLst>
          <pc:docMk/>
          <pc:sldMk cId="1705538065" sldId="291"/>
        </pc:sldMkLst>
        <pc:spChg chg="mod">
          <ac:chgData name="Niels Strunge" userId="b6b3ecf9-76c2-421d-a2d8-0add1c78a96f" providerId="ADAL" clId="{32C2926E-E803-4FF0-A8D9-803C5D8B3B99}" dt="2022-02-03T08:33:56.411" v="2033" actId="27636"/>
          <ac:spMkLst>
            <pc:docMk/>
            <pc:sldMk cId="1705538065" sldId="291"/>
            <ac:spMk id="2" creationId="{C2272B1D-5E1F-4F19-8EF2-1B5310468D4B}"/>
          </ac:spMkLst>
        </pc:spChg>
        <pc:spChg chg="mod">
          <ac:chgData name="Niels Strunge" userId="b6b3ecf9-76c2-421d-a2d8-0add1c78a96f" providerId="ADAL" clId="{32C2926E-E803-4FF0-A8D9-803C5D8B3B99}" dt="2022-02-09T10:56:04.482" v="21768" actId="27636"/>
          <ac:spMkLst>
            <pc:docMk/>
            <pc:sldMk cId="1705538065" sldId="291"/>
            <ac:spMk id="3" creationId="{42BB4A81-5468-4DF2-A479-F2503F1B43E7}"/>
          </ac:spMkLst>
        </pc:spChg>
        <pc:picChg chg="mod">
          <ac:chgData name="Niels Strunge" userId="b6b3ecf9-76c2-421d-a2d8-0add1c78a96f" providerId="ADAL" clId="{32C2926E-E803-4FF0-A8D9-803C5D8B3B99}" dt="2022-02-02T13:54:44.085" v="34" actId="1076"/>
          <ac:picMkLst>
            <pc:docMk/>
            <pc:sldMk cId="1705538065" sldId="291"/>
            <ac:picMk id="4" creationId="{07A6EEBF-5E62-45B6-849C-A162A5B7F8D6}"/>
          </ac:picMkLst>
        </pc:picChg>
      </pc:sldChg>
      <pc:sldChg chg="addSp delSp modSp mod ord setBg delDesignElem">
        <pc:chgData name="Niels Strunge" userId="b6b3ecf9-76c2-421d-a2d8-0add1c78a96f" providerId="ADAL" clId="{32C2926E-E803-4FF0-A8D9-803C5D8B3B99}" dt="2022-02-09T16:11:48.406" v="21783" actId="6549"/>
        <pc:sldMkLst>
          <pc:docMk/>
          <pc:sldMk cId="2354325947" sldId="297"/>
        </pc:sldMkLst>
        <pc:spChg chg="mod">
          <ac:chgData name="Niels Strunge" userId="b6b3ecf9-76c2-421d-a2d8-0add1c78a96f" providerId="ADAL" clId="{32C2926E-E803-4FF0-A8D9-803C5D8B3B99}" dt="2022-02-09T16:11:48.406" v="21783" actId="6549"/>
          <ac:spMkLst>
            <pc:docMk/>
            <pc:sldMk cId="2354325947" sldId="297"/>
            <ac:spMk id="2" creationId="{C2272B1D-5E1F-4F19-8EF2-1B5310468D4B}"/>
          </ac:spMkLst>
        </pc:spChg>
        <pc:spChg chg="mod">
          <ac:chgData name="Niels Strunge" userId="b6b3ecf9-76c2-421d-a2d8-0add1c78a96f" providerId="ADAL" clId="{32C2926E-E803-4FF0-A8D9-803C5D8B3B99}" dt="2022-02-09T08:31:30.310" v="19473" actId="20577"/>
          <ac:spMkLst>
            <pc:docMk/>
            <pc:sldMk cId="2354325947" sldId="297"/>
            <ac:spMk id="3" creationId="{42BB4A81-5468-4DF2-A479-F2503F1B43E7}"/>
          </ac:spMkLst>
        </pc:spChg>
        <pc:spChg chg="add del">
          <ac:chgData name="Niels Strunge" userId="b6b3ecf9-76c2-421d-a2d8-0add1c78a96f" providerId="ADAL" clId="{32C2926E-E803-4FF0-A8D9-803C5D8B3B99}" dt="2022-02-02T17:27:36.554" v="1937" actId="26606"/>
          <ac:spMkLst>
            <pc:docMk/>
            <pc:sldMk cId="2354325947" sldId="297"/>
            <ac:spMk id="11" creationId="{B9F89C22-0475-4427-B7C8-0269AD40E3EC}"/>
          </ac:spMkLst>
        </pc:spChg>
        <pc:spChg chg="add del">
          <ac:chgData name="Niels Strunge" userId="b6b3ecf9-76c2-421d-a2d8-0add1c78a96f" providerId="ADAL" clId="{32C2926E-E803-4FF0-A8D9-803C5D8B3B99}" dt="2022-02-03T08:46:26.648" v="2341"/>
          <ac:spMkLst>
            <pc:docMk/>
            <pc:sldMk cId="2354325947" sldId="297"/>
            <ac:spMk id="16" creationId="{B9F89C22-0475-4427-B7C8-0269AD40E3EC}"/>
          </ac:spMkLst>
        </pc:spChg>
        <pc:picChg chg="mod ord">
          <ac:chgData name="Niels Strunge" userId="b6b3ecf9-76c2-421d-a2d8-0add1c78a96f" providerId="ADAL" clId="{32C2926E-E803-4FF0-A8D9-803C5D8B3B99}" dt="2022-02-03T09:45:23.619" v="4730" actId="1076"/>
          <ac:picMkLst>
            <pc:docMk/>
            <pc:sldMk cId="2354325947" sldId="297"/>
            <ac:picMk id="4" creationId="{07A6EEBF-5E62-45B6-849C-A162A5B7F8D6}"/>
          </ac:picMkLst>
        </pc:picChg>
        <pc:picChg chg="add del mod">
          <ac:chgData name="Niels Strunge" userId="b6b3ecf9-76c2-421d-a2d8-0add1c78a96f" providerId="ADAL" clId="{32C2926E-E803-4FF0-A8D9-803C5D8B3B99}" dt="2022-02-02T17:17:58.896" v="1556" actId="478"/>
          <ac:picMkLst>
            <pc:docMk/>
            <pc:sldMk cId="2354325947" sldId="297"/>
            <ac:picMk id="5" creationId="{EE187059-7B2D-4253-AB26-2688D216EFA5}"/>
          </ac:picMkLst>
        </pc:picChg>
        <pc:picChg chg="add del mod">
          <ac:chgData name="Niels Strunge" userId="b6b3ecf9-76c2-421d-a2d8-0add1c78a96f" providerId="ADAL" clId="{32C2926E-E803-4FF0-A8D9-803C5D8B3B99}" dt="2022-02-04T13:33:17.064" v="6310" actId="478"/>
          <ac:picMkLst>
            <pc:docMk/>
            <pc:sldMk cId="2354325947" sldId="297"/>
            <ac:picMk id="5" creationId="{F4364DEE-7B98-4FDC-A3C5-586588358DDD}"/>
          </ac:picMkLst>
        </pc:picChg>
        <pc:picChg chg="add del mod">
          <ac:chgData name="Niels Strunge" userId="b6b3ecf9-76c2-421d-a2d8-0add1c78a96f" providerId="ADAL" clId="{32C2926E-E803-4FF0-A8D9-803C5D8B3B99}" dt="2022-02-04T13:28:23.037" v="6295" actId="478"/>
          <ac:picMkLst>
            <pc:docMk/>
            <pc:sldMk cId="2354325947" sldId="297"/>
            <ac:picMk id="6" creationId="{03570302-3017-4F8C-97A1-1A844DF631C9}"/>
          </ac:picMkLst>
        </pc:picChg>
        <pc:picChg chg="add mod">
          <ac:chgData name="Niels Strunge" userId="b6b3ecf9-76c2-421d-a2d8-0add1c78a96f" providerId="ADAL" clId="{32C2926E-E803-4FF0-A8D9-803C5D8B3B99}" dt="2022-02-08T10:19:45.881" v="14127" actId="1076"/>
          <ac:picMkLst>
            <pc:docMk/>
            <pc:sldMk cId="2354325947" sldId="297"/>
            <ac:picMk id="7" creationId="{A378849B-4A3C-4669-90D4-76665EB9156F}"/>
          </ac:picMkLst>
        </pc:picChg>
      </pc:sldChg>
      <pc:sldChg chg="del">
        <pc:chgData name="Niels Strunge" userId="b6b3ecf9-76c2-421d-a2d8-0add1c78a96f" providerId="ADAL" clId="{32C2926E-E803-4FF0-A8D9-803C5D8B3B99}" dt="2022-02-08T16:25:47.062" v="19358" actId="47"/>
        <pc:sldMkLst>
          <pc:docMk/>
          <pc:sldMk cId="92850382" sldId="301"/>
        </pc:sldMkLst>
      </pc:sldChg>
      <pc:sldChg chg="del">
        <pc:chgData name="Niels Strunge" userId="b6b3ecf9-76c2-421d-a2d8-0add1c78a96f" providerId="ADAL" clId="{32C2926E-E803-4FF0-A8D9-803C5D8B3B99}" dt="2022-02-08T16:25:47.062" v="19358" actId="47"/>
        <pc:sldMkLst>
          <pc:docMk/>
          <pc:sldMk cId="3276843473" sldId="302"/>
        </pc:sldMkLst>
      </pc:sldChg>
      <pc:sldChg chg="modSp del mod">
        <pc:chgData name="Niels Strunge" userId="b6b3ecf9-76c2-421d-a2d8-0add1c78a96f" providerId="ADAL" clId="{32C2926E-E803-4FF0-A8D9-803C5D8B3B99}" dt="2022-02-08T16:25:47.062" v="19358" actId="47"/>
        <pc:sldMkLst>
          <pc:docMk/>
          <pc:sldMk cId="1514870170" sldId="303"/>
        </pc:sldMkLst>
        <pc:spChg chg="mod">
          <ac:chgData name="Niels Strunge" userId="b6b3ecf9-76c2-421d-a2d8-0add1c78a96f" providerId="ADAL" clId="{32C2926E-E803-4FF0-A8D9-803C5D8B3B99}" dt="2022-02-02T13:53:31.164" v="3" actId="27636"/>
          <ac:spMkLst>
            <pc:docMk/>
            <pc:sldMk cId="1514870170" sldId="303"/>
            <ac:spMk id="3" creationId="{42BB4A81-5468-4DF2-A479-F2503F1B43E7}"/>
          </ac:spMkLst>
        </pc:spChg>
      </pc:sldChg>
      <pc:sldChg chg="modSp del mod">
        <pc:chgData name="Niels Strunge" userId="b6b3ecf9-76c2-421d-a2d8-0add1c78a96f" providerId="ADAL" clId="{32C2926E-E803-4FF0-A8D9-803C5D8B3B99}" dt="2022-02-08T16:25:47.062" v="19358" actId="47"/>
        <pc:sldMkLst>
          <pc:docMk/>
          <pc:sldMk cId="2400457684" sldId="304"/>
        </pc:sldMkLst>
        <pc:spChg chg="mod">
          <ac:chgData name="Niels Strunge" userId="b6b3ecf9-76c2-421d-a2d8-0add1c78a96f" providerId="ADAL" clId="{32C2926E-E803-4FF0-A8D9-803C5D8B3B99}" dt="2022-02-02T13:53:31.180" v="4" actId="27636"/>
          <ac:spMkLst>
            <pc:docMk/>
            <pc:sldMk cId="2400457684" sldId="304"/>
            <ac:spMk id="3" creationId="{42BB4A81-5468-4DF2-A479-F2503F1B43E7}"/>
          </ac:spMkLst>
        </pc:spChg>
      </pc:sldChg>
      <pc:sldChg chg="modSp mod ord chgLayout">
        <pc:chgData name="Niels Strunge" userId="b6b3ecf9-76c2-421d-a2d8-0add1c78a96f" providerId="ADAL" clId="{32C2926E-E803-4FF0-A8D9-803C5D8B3B99}" dt="2022-02-03T08:47:33.728" v="2346" actId="27636"/>
        <pc:sldMkLst>
          <pc:docMk/>
          <pc:sldMk cId="3483800232" sldId="306"/>
        </pc:sldMkLst>
        <pc:spChg chg="mod ord">
          <ac:chgData name="Niels Strunge" userId="b6b3ecf9-76c2-421d-a2d8-0add1c78a96f" providerId="ADAL" clId="{32C2926E-E803-4FF0-A8D9-803C5D8B3B99}" dt="2022-02-03T08:47:17.484" v="2344" actId="20577"/>
          <ac:spMkLst>
            <pc:docMk/>
            <pc:sldMk cId="3483800232" sldId="306"/>
            <ac:spMk id="2" creationId="{C2272B1D-5E1F-4F19-8EF2-1B5310468D4B}"/>
          </ac:spMkLst>
        </pc:spChg>
        <pc:spChg chg="mod ord">
          <ac:chgData name="Niels Strunge" userId="b6b3ecf9-76c2-421d-a2d8-0add1c78a96f" providerId="ADAL" clId="{32C2926E-E803-4FF0-A8D9-803C5D8B3B99}" dt="2022-02-03T08:47:33.728" v="2346" actId="27636"/>
          <ac:spMkLst>
            <pc:docMk/>
            <pc:sldMk cId="3483800232" sldId="306"/>
            <ac:spMk id="3" creationId="{42BB4A81-5468-4DF2-A479-F2503F1B43E7}"/>
          </ac:spMkLst>
        </pc:spChg>
      </pc:sldChg>
      <pc:sldChg chg="del">
        <pc:chgData name="Niels Strunge" userId="b6b3ecf9-76c2-421d-a2d8-0add1c78a96f" providerId="ADAL" clId="{32C2926E-E803-4FF0-A8D9-803C5D8B3B99}" dt="2022-02-08T16:25:47.062" v="19358" actId="47"/>
        <pc:sldMkLst>
          <pc:docMk/>
          <pc:sldMk cId="668089916" sldId="307"/>
        </pc:sldMkLst>
      </pc:sldChg>
      <pc:sldChg chg="modSp add mod">
        <pc:chgData name="Niels Strunge" userId="b6b3ecf9-76c2-421d-a2d8-0add1c78a96f" providerId="ADAL" clId="{32C2926E-E803-4FF0-A8D9-803C5D8B3B99}" dt="2022-02-09T08:43:06.120" v="19637" actId="20577"/>
        <pc:sldMkLst>
          <pc:docMk/>
          <pc:sldMk cId="1787470542" sldId="309"/>
        </pc:sldMkLst>
        <pc:spChg chg="mod">
          <ac:chgData name="Niels Strunge" userId="b6b3ecf9-76c2-421d-a2d8-0add1c78a96f" providerId="ADAL" clId="{32C2926E-E803-4FF0-A8D9-803C5D8B3B99}" dt="2022-02-03T09:52:17.936" v="4771" actId="20577"/>
          <ac:spMkLst>
            <pc:docMk/>
            <pc:sldMk cId="1787470542" sldId="309"/>
            <ac:spMk id="2" creationId="{C2272B1D-5E1F-4F19-8EF2-1B5310468D4B}"/>
          </ac:spMkLst>
        </pc:spChg>
        <pc:spChg chg="mod">
          <ac:chgData name="Niels Strunge" userId="b6b3ecf9-76c2-421d-a2d8-0add1c78a96f" providerId="ADAL" clId="{32C2926E-E803-4FF0-A8D9-803C5D8B3B99}" dt="2022-02-09T08:43:06.120" v="19637" actId="20577"/>
          <ac:spMkLst>
            <pc:docMk/>
            <pc:sldMk cId="1787470542" sldId="309"/>
            <ac:spMk id="3" creationId="{42BB4A81-5468-4DF2-A479-F2503F1B43E7}"/>
          </ac:spMkLst>
        </pc:spChg>
        <pc:picChg chg="mod">
          <ac:chgData name="Niels Strunge" userId="b6b3ecf9-76c2-421d-a2d8-0add1c78a96f" providerId="ADAL" clId="{32C2926E-E803-4FF0-A8D9-803C5D8B3B99}" dt="2022-02-03T09:45:16.226" v="4729" actId="1076"/>
          <ac:picMkLst>
            <pc:docMk/>
            <pc:sldMk cId="1787470542" sldId="309"/>
            <ac:picMk id="4" creationId="{07A6EEBF-5E62-45B6-849C-A162A5B7F8D6}"/>
          </ac:picMkLst>
        </pc:picChg>
      </pc:sldChg>
      <pc:sldChg chg="modSp add mod ord">
        <pc:chgData name="Niels Strunge" userId="b6b3ecf9-76c2-421d-a2d8-0add1c78a96f" providerId="ADAL" clId="{32C2926E-E803-4FF0-A8D9-803C5D8B3B99}" dt="2022-02-09T10:09:31.345" v="20028" actId="115"/>
        <pc:sldMkLst>
          <pc:docMk/>
          <pc:sldMk cId="2333169581" sldId="310"/>
        </pc:sldMkLst>
        <pc:spChg chg="mod">
          <ac:chgData name="Niels Strunge" userId="b6b3ecf9-76c2-421d-a2d8-0add1c78a96f" providerId="ADAL" clId="{32C2926E-E803-4FF0-A8D9-803C5D8B3B99}" dt="2022-02-09T10:09:31.345" v="20028" actId="115"/>
          <ac:spMkLst>
            <pc:docMk/>
            <pc:sldMk cId="2333169581" sldId="310"/>
            <ac:spMk id="2" creationId="{C2272B1D-5E1F-4F19-8EF2-1B5310468D4B}"/>
          </ac:spMkLst>
        </pc:spChg>
        <pc:spChg chg="mod">
          <ac:chgData name="Niels Strunge" userId="b6b3ecf9-76c2-421d-a2d8-0add1c78a96f" providerId="ADAL" clId="{32C2926E-E803-4FF0-A8D9-803C5D8B3B99}" dt="2022-02-03T09:14:26.879" v="3213" actId="20577"/>
          <ac:spMkLst>
            <pc:docMk/>
            <pc:sldMk cId="2333169581" sldId="310"/>
            <ac:spMk id="3" creationId="{42BB4A81-5468-4DF2-A479-F2503F1B43E7}"/>
          </ac:spMkLst>
        </pc:spChg>
        <pc:picChg chg="mod">
          <ac:chgData name="Niels Strunge" userId="b6b3ecf9-76c2-421d-a2d8-0add1c78a96f" providerId="ADAL" clId="{32C2926E-E803-4FF0-A8D9-803C5D8B3B99}" dt="2022-02-09T10:09:21.629" v="20027" actId="1076"/>
          <ac:picMkLst>
            <pc:docMk/>
            <pc:sldMk cId="2333169581" sldId="310"/>
            <ac:picMk id="4" creationId="{07A6EEBF-5E62-45B6-849C-A162A5B7F8D6}"/>
          </ac:picMkLst>
        </pc:picChg>
      </pc:sldChg>
      <pc:sldChg chg="modSp add mod">
        <pc:chgData name="Niels Strunge" userId="b6b3ecf9-76c2-421d-a2d8-0add1c78a96f" providerId="ADAL" clId="{32C2926E-E803-4FF0-A8D9-803C5D8B3B99}" dt="2022-02-08T10:24:38.235" v="14311" actId="115"/>
        <pc:sldMkLst>
          <pc:docMk/>
          <pc:sldMk cId="1210644029" sldId="311"/>
        </pc:sldMkLst>
        <pc:spChg chg="mod">
          <ac:chgData name="Niels Strunge" userId="b6b3ecf9-76c2-421d-a2d8-0add1c78a96f" providerId="ADAL" clId="{32C2926E-E803-4FF0-A8D9-803C5D8B3B99}" dt="2022-02-03T09:52:24.265" v="4772" actId="20577"/>
          <ac:spMkLst>
            <pc:docMk/>
            <pc:sldMk cId="1210644029" sldId="311"/>
            <ac:spMk id="2" creationId="{C2272B1D-5E1F-4F19-8EF2-1B5310468D4B}"/>
          </ac:spMkLst>
        </pc:spChg>
        <pc:spChg chg="mod">
          <ac:chgData name="Niels Strunge" userId="b6b3ecf9-76c2-421d-a2d8-0add1c78a96f" providerId="ADAL" clId="{32C2926E-E803-4FF0-A8D9-803C5D8B3B99}" dt="2022-02-08T10:24:38.235" v="14311" actId="115"/>
          <ac:spMkLst>
            <pc:docMk/>
            <pc:sldMk cId="1210644029" sldId="311"/>
            <ac:spMk id="3" creationId="{42BB4A81-5468-4DF2-A479-F2503F1B43E7}"/>
          </ac:spMkLst>
        </pc:spChg>
        <pc:picChg chg="mod">
          <ac:chgData name="Niels Strunge" userId="b6b3ecf9-76c2-421d-a2d8-0add1c78a96f" providerId="ADAL" clId="{32C2926E-E803-4FF0-A8D9-803C5D8B3B99}" dt="2022-02-03T09:52:30.669" v="4774" actId="1076"/>
          <ac:picMkLst>
            <pc:docMk/>
            <pc:sldMk cId="1210644029" sldId="311"/>
            <ac:picMk id="4" creationId="{07A6EEBF-5E62-45B6-849C-A162A5B7F8D6}"/>
          </ac:picMkLst>
        </pc:picChg>
      </pc:sldChg>
      <pc:sldChg chg="addSp delSp modSp add mod ord setBg">
        <pc:chgData name="Niels Strunge" userId="b6b3ecf9-76c2-421d-a2d8-0add1c78a96f" providerId="ADAL" clId="{32C2926E-E803-4FF0-A8D9-803C5D8B3B99}" dt="2022-02-09T16:10:22.754" v="21770"/>
        <pc:sldMkLst>
          <pc:docMk/>
          <pc:sldMk cId="1045743885" sldId="312"/>
        </pc:sldMkLst>
        <pc:spChg chg="mod">
          <ac:chgData name="Niels Strunge" userId="b6b3ecf9-76c2-421d-a2d8-0add1c78a96f" providerId="ADAL" clId="{32C2926E-E803-4FF0-A8D9-803C5D8B3B99}" dt="2022-02-04T15:03:48.364" v="8228" actId="20577"/>
          <ac:spMkLst>
            <pc:docMk/>
            <pc:sldMk cId="1045743885" sldId="312"/>
            <ac:spMk id="2" creationId="{C2272B1D-5E1F-4F19-8EF2-1B5310468D4B}"/>
          </ac:spMkLst>
        </pc:spChg>
        <pc:spChg chg="mod">
          <ac:chgData name="Niels Strunge" userId="b6b3ecf9-76c2-421d-a2d8-0add1c78a96f" providerId="ADAL" clId="{32C2926E-E803-4FF0-A8D9-803C5D8B3B99}" dt="2022-02-09T08:37:45.367" v="19511" actId="20577"/>
          <ac:spMkLst>
            <pc:docMk/>
            <pc:sldMk cId="1045743885" sldId="312"/>
            <ac:spMk id="3" creationId="{42BB4A81-5468-4DF2-A479-F2503F1B43E7}"/>
          </ac:spMkLst>
        </pc:spChg>
        <pc:spChg chg="add del">
          <ac:chgData name="Niels Strunge" userId="b6b3ecf9-76c2-421d-a2d8-0add1c78a96f" providerId="ADAL" clId="{32C2926E-E803-4FF0-A8D9-803C5D8B3B99}" dt="2022-02-04T13:51:09.462" v="6616" actId="26606"/>
          <ac:spMkLst>
            <pc:docMk/>
            <pc:sldMk cId="1045743885" sldId="312"/>
            <ac:spMk id="12" creationId="{9A204626-2220-4678-A939-FD94EA7B5362}"/>
          </ac:spMkLst>
        </pc:spChg>
        <pc:spChg chg="add del">
          <ac:chgData name="Niels Strunge" userId="b6b3ecf9-76c2-421d-a2d8-0add1c78a96f" providerId="ADAL" clId="{32C2926E-E803-4FF0-A8D9-803C5D8B3B99}" dt="2022-02-04T13:51:09.462" v="6616" actId="26606"/>
          <ac:spMkLst>
            <pc:docMk/>
            <pc:sldMk cId="1045743885" sldId="312"/>
            <ac:spMk id="14" creationId="{EB97D8A6-1C5A-42B6-AE78-F3D0F9BDF024}"/>
          </ac:spMkLst>
        </pc:spChg>
        <pc:spChg chg="add mod">
          <ac:chgData name="Niels Strunge" userId="b6b3ecf9-76c2-421d-a2d8-0add1c78a96f" providerId="ADAL" clId="{32C2926E-E803-4FF0-A8D9-803C5D8B3B99}" dt="2022-02-04T15:04:37.997" v="8234" actId="115"/>
          <ac:spMkLst>
            <pc:docMk/>
            <pc:sldMk cId="1045743885" sldId="312"/>
            <ac:spMk id="15" creationId="{F890DF9D-B34D-425A-B5F1-F02BA1DE32E6}"/>
          </ac:spMkLst>
        </pc:spChg>
        <pc:spChg chg="add">
          <ac:chgData name="Niels Strunge" userId="b6b3ecf9-76c2-421d-a2d8-0add1c78a96f" providerId="ADAL" clId="{32C2926E-E803-4FF0-A8D9-803C5D8B3B99}" dt="2022-02-04T13:51:09.462" v="6616" actId="26606"/>
          <ac:spMkLst>
            <pc:docMk/>
            <pc:sldMk cId="1045743885" sldId="312"/>
            <ac:spMk id="19" creationId="{B9F89C22-0475-4427-B7C8-0269AD40E3EC}"/>
          </ac:spMkLst>
        </pc:spChg>
        <pc:picChg chg="mod ord">
          <ac:chgData name="Niels Strunge" userId="b6b3ecf9-76c2-421d-a2d8-0add1c78a96f" providerId="ADAL" clId="{32C2926E-E803-4FF0-A8D9-803C5D8B3B99}" dt="2022-02-04T15:03:55.712" v="8229" actId="1076"/>
          <ac:picMkLst>
            <pc:docMk/>
            <pc:sldMk cId="1045743885" sldId="312"/>
            <ac:picMk id="4" creationId="{07A6EEBF-5E62-45B6-849C-A162A5B7F8D6}"/>
          </ac:picMkLst>
        </pc:picChg>
        <pc:picChg chg="add del">
          <ac:chgData name="Niels Strunge" userId="b6b3ecf9-76c2-421d-a2d8-0add1c78a96f" providerId="ADAL" clId="{32C2926E-E803-4FF0-A8D9-803C5D8B3B99}" dt="2022-02-04T13:49:57.082" v="6610" actId="478"/>
          <ac:picMkLst>
            <pc:docMk/>
            <pc:sldMk cId="1045743885" sldId="312"/>
            <ac:picMk id="6" creationId="{19D725E5-2457-4979-A487-0406021A7A18}"/>
          </ac:picMkLst>
        </pc:picChg>
        <pc:picChg chg="add del mod">
          <ac:chgData name="Niels Strunge" userId="b6b3ecf9-76c2-421d-a2d8-0add1c78a96f" providerId="ADAL" clId="{32C2926E-E803-4FF0-A8D9-803C5D8B3B99}" dt="2022-02-04T14:40:08.573" v="7216" actId="478"/>
          <ac:picMkLst>
            <pc:docMk/>
            <pc:sldMk cId="1045743885" sldId="312"/>
            <ac:picMk id="7" creationId="{851F6A9C-8276-433B-BB67-A17AAAF5FB31}"/>
          </ac:picMkLst>
        </pc:picChg>
        <pc:picChg chg="add mod">
          <ac:chgData name="Niels Strunge" userId="b6b3ecf9-76c2-421d-a2d8-0add1c78a96f" providerId="ADAL" clId="{32C2926E-E803-4FF0-A8D9-803C5D8B3B99}" dt="2022-02-04T15:01:27.979" v="8216" actId="1076"/>
          <ac:picMkLst>
            <pc:docMk/>
            <pc:sldMk cId="1045743885" sldId="312"/>
            <ac:picMk id="8" creationId="{A4512FE4-2B78-4B54-8C04-F689664C83B8}"/>
          </ac:picMkLst>
        </pc:picChg>
        <pc:picChg chg="add mod">
          <ac:chgData name="Niels Strunge" userId="b6b3ecf9-76c2-421d-a2d8-0add1c78a96f" providerId="ADAL" clId="{32C2926E-E803-4FF0-A8D9-803C5D8B3B99}" dt="2022-02-04T15:01:33.577" v="8217" actId="1076"/>
          <ac:picMkLst>
            <pc:docMk/>
            <pc:sldMk cId="1045743885" sldId="312"/>
            <ac:picMk id="9" creationId="{0B3DFCF9-37F9-4E05-9C43-4C610FD76966}"/>
          </ac:picMkLst>
        </pc:picChg>
      </pc:sldChg>
      <pc:sldChg chg="modSp add mod ord">
        <pc:chgData name="Niels Strunge" userId="b6b3ecf9-76c2-421d-a2d8-0add1c78a96f" providerId="ADAL" clId="{32C2926E-E803-4FF0-A8D9-803C5D8B3B99}" dt="2022-02-09T09:54:53.330" v="19968" actId="27636"/>
        <pc:sldMkLst>
          <pc:docMk/>
          <pc:sldMk cId="2714557957" sldId="313"/>
        </pc:sldMkLst>
        <pc:spChg chg="mod">
          <ac:chgData name="Niels Strunge" userId="b6b3ecf9-76c2-421d-a2d8-0add1c78a96f" providerId="ADAL" clId="{32C2926E-E803-4FF0-A8D9-803C5D8B3B99}" dt="2022-02-08T15:28:31.001" v="17807" actId="20577"/>
          <ac:spMkLst>
            <pc:docMk/>
            <pc:sldMk cId="2714557957" sldId="313"/>
            <ac:spMk id="2" creationId="{C2272B1D-5E1F-4F19-8EF2-1B5310468D4B}"/>
          </ac:spMkLst>
        </pc:spChg>
        <pc:spChg chg="mod">
          <ac:chgData name="Niels Strunge" userId="b6b3ecf9-76c2-421d-a2d8-0add1c78a96f" providerId="ADAL" clId="{32C2926E-E803-4FF0-A8D9-803C5D8B3B99}" dt="2022-02-09T09:54:53.330" v="19968" actId="27636"/>
          <ac:spMkLst>
            <pc:docMk/>
            <pc:sldMk cId="2714557957" sldId="313"/>
            <ac:spMk id="3" creationId="{42BB4A81-5468-4DF2-A479-F2503F1B43E7}"/>
          </ac:spMkLst>
        </pc:spChg>
      </pc:sldChg>
      <pc:sldChg chg="addSp modSp add mod ord">
        <pc:chgData name="Niels Strunge" userId="b6b3ecf9-76c2-421d-a2d8-0add1c78a96f" providerId="ADAL" clId="{32C2926E-E803-4FF0-A8D9-803C5D8B3B99}" dt="2022-02-09T09:56:56.477" v="19971" actId="6549"/>
        <pc:sldMkLst>
          <pc:docMk/>
          <pc:sldMk cId="3663777550" sldId="314"/>
        </pc:sldMkLst>
        <pc:spChg chg="mod">
          <ac:chgData name="Niels Strunge" userId="b6b3ecf9-76c2-421d-a2d8-0add1c78a96f" providerId="ADAL" clId="{32C2926E-E803-4FF0-A8D9-803C5D8B3B99}" dt="2022-02-08T15:28:39.637" v="17811" actId="20577"/>
          <ac:spMkLst>
            <pc:docMk/>
            <pc:sldMk cId="3663777550" sldId="314"/>
            <ac:spMk id="2" creationId="{C2272B1D-5E1F-4F19-8EF2-1B5310468D4B}"/>
          </ac:spMkLst>
        </pc:spChg>
        <pc:spChg chg="mod">
          <ac:chgData name="Niels Strunge" userId="b6b3ecf9-76c2-421d-a2d8-0add1c78a96f" providerId="ADAL" clId="{32C2926E-E803-4FF0-A8D9-803C5D8B3B99}" dt="2022-02-09T09:56:56.477" v="19971" actId="6549"/>
          <ac:spMkLst>
            <pc:docMk/>
            <pc:sldMk cId="3663777550" sldId="314"/>
            <ac:spMk id="3" creationId="{42BB4A81-5468-4DF2-A479-F2503F1B43E7}"/>
          </ac:spMkLst>
        </pc:spChg>
        <pc:spChg chg="add mod">
          <ac:chgData name="Niels Strunge" userId="b6b3ecf9-76c2-421d-a2d8-0add1c78a96f" providerId="ADAL" clId="{32C2926E-E803-4FF0-A8D9-803C5D8B3B99}" dt="2022-02-04T15:48:24.658" v="11178" actId="571"/>
          <ac:spMkLst>
            <pc:docMk/>
            <pc:sldMk cId="3663777550" sldId="314"/>
            <ac:spMk id="5" creationId="{D45C344F-DB82-4A68-9087-334EAFBF1E9E}"/>
          </ac:spMkLst>
        </pc:spChg>
      </pc:sldChg>
      <pc:sldChg chg="modSp add mod">
        <pc:chgData name="Niels Strunge" userId="b6b3ecf9-76c2-421d-a2d8-0add1c78a96f" providerId="ADAL" clId="{32C2926E-E803-4FF0-A8D9-803C5D8B3B99}" dt="2022-02-08T15:28:46.223" v="17815" actId="20577"/>
        <pc:sldMkLst>
          <pc:docMk/>
          <pc:sldMk cId="3544710839" sldId="315"/>
        </pc:sldMkLst>
        <pc:spChg chg="mod">
          <ac:chgData name="Niels Strunge" userId="b6b3ecf9-76c2-421d-a2d8-0add1c78a96f" providerId="ADAL" clId="{32C2926E-E803-4FF0-A8D9-803C5D8B3B99}" dt="2022-02-08T15:28:46.223" v="17815" actId="20577"/>
          <ac:spMkLst>
            <pc:docMk/>
            <pc:sldMk cId="3544710839" sldId="315"/>
            <ac:spMk id="2" creationId="{C2272B1D-5E1F-4F19-8EF2-1B5310468D4B}"/>
          </ac:spMkLst>
        </pc:spChg>
        <pc:spChg chg="mod">
          <ac:chgData name="Niels Strunge" userId="b6b3ecf9-76c2-421d-a2d8-0add1c78a96f" providerId="ADAL" clId="{32C2926E-E803-4FF0-A8D9-803C5D8B3B99}" dt="2022-02-04T15:58:31.090" v="11958" actId="20577"/>
          <ac:spMkLst>
            <pc:docMk/>
            <pc:sldMk cId="3544710839" sldId="315"/>
            <ac:spMk id="3" creationId="{42BB4A81-5468-4DF2-A479-F2503F1B43E7}"/>
          </ac:spMkLst>
        </pc:spChg>
      </pc:sldChg>
      <pc:sldChg chg="modSp add mod">
        <pc:chgData name="Niels Strunge" userId="b6b3ecf9-76c2-421d-a2d8-0add1c78a96f" providerId="ADAL" clId="{32C2926E-E803-4FF0-A8D9-803C5D8B3B99}" dt="2022-02-08T15:28:55.524" v="17819" actId="20577"/>
        <pc:sldMkLst>
          <pc:docMk/>
          <pc:sldMk cId="1883037719" sldId="316"/>
        </pc:sldMkLst>
        <pc:spChg chg="mod">
          <ac:chgData name="Niels Strunge" userId="b6b3ecf9-76c2-421d-a2d8-0add1c78a96f" providerId="ADAL" clId="{32C2926E-E803-4FF0-A8D9-803C5D8B3B99}" dt="2022-02-08T15:28:55.524" v="17819" actId="20577"/>
          <ac:spMkLst>
            <pc:docMk/>
            <pc:sldMk cId="1883037719" sldId="316"/>
            <ac:spMk id="2" creationId="{C2272B1D-5E1F-4F19-8EF2-1B5310468D4B}"/>
          </ac:spMkLst>
        </pc:spChg>
        <pc:spChg chg="mod">
          <ac:chgData name="Niels Strunge" userId="b6b3ecf9-76c2-421d-a2d8-0add1c78a96f" providerId="ADAL" clId="{32C2926E-E803-4FF0-A8D9-803C5D8B3B99}" dt="2022-02-08T10:34:16.369" v="14526" actId="6549"/>
          <ac:spMkLst>
            <pc:docMk/>
            <pc:sldMk cId="1883037719" sldId="316"/>
            <ac:spMk id="3" creationId="{42BB4A81-5468-4DF2-A479-F2503F1B43E7}"/>
          </ac:spMkLst>
        </pc:spChg>
      </pc:sldChg>
      <pc:sldChg chg="modSp add mod">
        <pc:chgData name="Niels Strunge" userId="b6b3ecf9-76c2-421d-a2d8-0add1c78a96f" providerId="ADAL" clId="{32C2926E-E803-4FF0-A8D9-803C5D8B3B99}" dt="2022-02-08T15:29:02.486" v="17823" actId="20577"/>
        <pc:sldMkLst>
          <pc:docMk/>
          <pc:sldMk cId="637901" sldId="317"/>
        </pc:sldMkLst>
        <pc:spChg chg="mod">
          <ac:chgData name="Niels Strunge" userId="b6b3ecf9-76c2-421d-a2d8-0add1c78a96f" providerId="ADAL" clId="{32C2926E-E803-4FF0-A8D9-803C5D8B3B99}" dt="2022-02-08T15:29:02.486" v="17823" actId="20577"/>
          <ac:spMkLst>
            <pc:docMk/>
            <pc:sldMk cId="637901" sldId="317"/>
            <ac:spMk id="2" creationId="{C2272B1D-5E1F-4F19-8EF2-1B5310468D4B}"/>
          </ac:spMkLst>
        </pc:spChg>
        <pc:spChg chg="mod">
          <ac:chgData name="Niels Strunge" userId="b6b3ecf9-76c2-421d-a2d8-0add1c78a96f" providerId="ADAL" clId="{32C2926E-E803-4FF0-A8D9-803C5D8B3B99}" dt="2022-02-04T16:17:17.364" v="13966" actId="20577"/>
          <ac:spMkLst>
            <pc:docMk/>
            <pc:sldMk cId="637901" sldId="317"/>
            <ac:spMk id="3" creationId="{42BB4A81-5468-4DF2-A479-F2503F1B43E7}"/>
          </ac:spMkLst>
        </pc:spChg>
      </pc:sldChg>
      <pc:sldChg chg="modSp add mod ord">
        <pc:chgData name="Niels Strunge" userId="b6b3ecf9-76c2-421d-a2d8-0add1c78a96f" providerId="ADAL" clId="{32C2926E-E803-4FF0-A8D9-803C5D8B3B99}" dt="2022-02-04T16:26:45.149" v="14071" actId="115"/>
        <pc:sldMkLst>
          <pc:docMk/>
          <pc:sldMk cId="2264435862" sldId="318"/>
        </pc:sldMkLst>
        <pc:spChg chg="mod">
          <ac:chgData name="Niels Strunge" userId="b6b3ecf9-76c2-421d-a2d8-0add1c78a96f" providerId="ADAL" clId="{32C2926E-E803-4FF0-A8D9-803C5D8B3B99}" dt="2022-02-04T16:26:14.612" v="14068" actId="20577"/>
          <ac:spMkLst>
            <pc:docMk/>
            <pc:sldMk cId="2264435862" sldId="318"/>
            <ac:spMk id="2" creationId="{C2272B1D-5E1F-4F19-8EF2-1B5310468D4B}"/>
          </ac:spMkLst>
        </pc:spChg>
        <pc:spChg chg="mod">
          <ac:chgData name="Niels Strunge" userId="b6b3ecf9-76c2-421d-a2d8-0add1c78a96f" providerId="ADAL" clId="{32C2926E-E803-4FF0-A8D9-803C5D8B3B99}" dt="2022-02-04T16:26:45.149" v="14071" actId="115"/>
          <ac:spMkLst>
            <pc:docMk/>
            <pc:sldMk cId="2264435862" sldId="318"/>
            <ac:spMk id="3" creationId="{42BB4A81-5468-4DF2-A479-F2503F1B43E7}"/>
          </ac:spMkLst>
        </pc:spChg>
      </pc:sldChg>
      <pc:sldChg chg="modSp add mod ord">
        <pc:chgData name="Niels Strunge" userId="b6b3ecf9-76c2-421d-a2d8-0add1c78a96f" providerId="ADAL" clId="{32C2926E-E803-4FF0-A8D9-803C5D8B3B99}" dt="2022-02-04T16:27:37.349" v="14080" actId="115"/>
        <pc:sldMkLst>
          <pc:docMk/>
          <pc:sldMk cId="4204842214" sldId="319"/>
        </pc:sldMkLst>
        <pc:spChg chg="mod">
          <ac:chgData name="Niels Strunge" userId="b6b3ecf9-76c2-421d-a2d8-0add1c78a96f" providerId="ADAL" clId="{32C2926E-E803-4FF0-A8D9-803C5D8B3B99}" dt="2022-02-04T16:27:26.500" v="14077" actId="27636"/>
          <ac:spMkLst>
            <pc:docMk/>
            <pc:sldMk cId="4204842214" sldId="319"/>
            <ac:spMk id="2" creationId="{C2272B1D-5E1F-4F19-8EF2-1B5310468D4B}"/>
          </ac:spMkLst>
        </pc:spChg>
        <pc:spChg chg="mod">
          <ac:chgData name="Niels Strunge" userId="b6b3ecf9-76c2-421d-a2d8-0add1c78a96f" providerId="ADAL" clId="{32C2926E-E803-4FF0-A8D9-803C5D8B3B99}" dt="2022-02-04T16:27:37.349" v="14080" actId="115"/>
          <ac:spMkLst>
            <pc:docMk/>
            <pc:sldMk cId="4204842214" sldId="319"/>
            <ac:spMk id="3" creationId="{42BB4A81-5468-4DF2-A479-F2503F1B43E7}"/>
          </ac:spMkLst>
        </pc:spChg>
      </pc:sldChg>
      <pc:sldChg chg="modSp add mod ord">
        <pc:chgData name="Niels Strunge" userId="b6b3ecf9-76c2-421d-a2d8-0add1c78a96f" providerId="ADAL" clId="{32C2926E-E803-4FF0-A8D9-803C5D8B3B99}" dt="2022-02-09T08:44:32.427" v="19652" actId="27636"/>
        <pc:sldMkLst>
          <pc:docMk/>
          <pc:sldMk cId="537042324" sldId="320"/>
        </pc:sldMkLst>
        <pc:spChg chg="mod">
          <ac:chgData name="Niels Strunge" userId="b6b3ecf9-76c2-421d-a2d8-0add1c78a96f" providerId="ADAL" clId="{32C2926E-E803-4FF0-A8D9-803C5D8B3B99}" dt="2022-02-08T11:22:18.364" v="15855" actId="20577"/>
          <ac:spMkLst>
            <pc:docMk/>
            <pc:sldMk cId="537042324" sldId="320"/>
            <ac:spMk id="2" creationId="{C2272B1D-5E1F-4F19-8EF2-1B5310468D4B}"/>
          </ac:spMkLst>
        </pc:spChg>
        <pc:spChg chg="mod">
          <ac:chgData name="Niels Strunge" userId="b6b3ecf9-76c2-421d-a2d8-0add1c78a96f" providerId="ADAL" clId="{32C2926E-E803-4FF0-A8D9-803C5D8B3B99}" dt="2022-02-09T08:44:32.427" v="19652" actId="27636"/>
          <ac:spMkLst>
            <pc:docMk/>
            <pc:sldMk cId="537042324" sldId="320"/>
            <ac:spMk id="3" creationId="{42BB4A81-5468-4DF2-A479-F2503F1B43E7}"/>
          </ac:spMkLst>
        </pc:spChg>
      </pc:sldChg>
      <pc:sldChg chg="modSp add mod">
        <pc:chgData name="Niels Strunge" userId="b6b3ecf9-76c2-421d-a2d8-0add1c78a96f" providerId="ADAL" clId="{32C2926E-E803-4FF0-A8D9-803C5D8B3B99}" dt="2022-02-09T10:51:25.954" v="21764" actId="207"/>
        <pc:sldMkLst>
          <pc:docMk/>
          <pc:sldMk cId="1714950284" sldId="321"/>
        </pc:sldMkLst>
        <pc:spChg chg="mod">
          <ac:chgData name="Niels Strunge" userId="b6b3ecf9-76c2-421d-a2d8-0add1c78a96f" providerId="ADAL" clId="{32C2926E-E803-4FF0-A8D9-803C5D8B3B99}" dt="2022-02-08T11:09:38.696" v="15113" actId="20577"/>
          <ac:spMkLst>
            <pc:docMk/>
            <pc:sldMk cId="1714950284" sldId="321"/>
            <ac:spMk id="2" creationId="{C2272B1D-5E1F-4F19-8EF2-1B5310468D4B}"/>
          </ac:spMkLst>
        </pc:spChg>
        <pc:spChg chg="mod">
          <ac:chgData name="Niels Strunge" userId="b6b3ecf9-76c2-421d-a2d8-0add1c78a96f" providerId="ADAL" clId="{32C2926E-E803-4FF0-A8D9-803C5D8B3B99}" dt="2022-02-09T10:51:25.954" v="21764" actId="207"/>
          <ac:spMkLst>
            <pc:docMk/>
            <pc:sldMk cId="1714950284" sldId="321"/>
            <ac:spMk id="3" creationId="{42BB4A81-5468-4DF2-A479-F2503F1B43E7}"/>
          </ac:spMkLst>
        </pc:spChg>
      </pc:sldChg>
      <pc:sldChg chg="modSp add mod">
        <pc:chgData name="Niels Strunge" userId="b6b3ecf9-76c2-421d-a2d8-0add1c78a96f" providerId="ADAL" clId="{32C2926E-E803-4FF0-A8D9-803C5D8B3B99}" dt="2022-02-09T08:45:47.415" v="19753" actId="20577"/>
        <pc:sldMkLst>
          <pc:docMk/>
          <pc:sldMk cId="2598852081" sldId="322"/>
        </pc:sldMkLst>
        <pc:spChg chg="mod">
          <ac:chgData name="Niels Strunge" userId="b6b3ecf9-76c2-421d-a2d8-0add1c78a96f" providerId="ADAL" clId="{32C2926E-E803-4FF0-A8D9-803C5D8B3B99}" dt="2022-02-09T08:45:47.415" v="19753" actId="20577"/>
          <ac:spMkLst>
            <pc:docMk/>
            <pc:sldMk cId="2598852081" sldId="322"/>
            <ac:spMk id="3" creationId="{42BB4A81-5468-4DF2-A479-F2503F1B43E7}"/>
          </ac:spMkLst>
        </pc:spChg>
      </pc:sldChg>
      <pc:sldChg chg="modSp add mod ord">
        <pc:chgData name="Niels Strunge" userId="b6b3ecf9-76c2-421d-a2d8-0add1c78a96f" providerId="ADAL" clId="{32C2926E-E803-4FF0-A8D9-803C5D8B3B99}" dt="2022-02-24T08:23:39.510" v="24295" actId="20577"/>
        <pc:sldMkLst>
          <pc:docMk/>
          <pc:sldMk cId="609167449" sldId="323"/>
        </pc:sldMkLst>
        <pc:spChg chg="mod">
          <ac:chgData name="Niels Strunge" userId="b6b3ecf9-76c2-421d-a2d8-0add1c78a96f" providerId="ADAL" clId="{32C2926E-E803-4FF0-A8D9-803C5D8B3B99}" dt="2022-02-09T10:38:27.874" v="21632" actId="14100"/>
          <ac:spMkLst>
            <pc:docMk/>
            <pc:sldMk cId="609167449" sldId="323"/>
            <ac:spMk id="2" creationId="{C2272B1D-5E1F-4F19-8EF2-1B5310468D4B}"/>
          </ac:spMkLst>
        </pc:spChg>
        <pc:spChg chg="mod">
          <ac:chgData name="Niels Strunge" userId="b6b3ecf9-76c2-421d-a2d8-0add1c78a96f" providerId="ADAL" clId="{32C2926E-E803-4FF0-A8D9-803C5D8B3B99}" dt="2022-02-24T08:23:39.510" v="24295" actId="20577"/>
          <ac:spMkLst>
            <pc:docMk/>
            <pc:sldMk cId="609167449" sldId="323"/>
            <ac:spMk id="3" creationId="{42BB4A81-5468-4DF2-A479-F2503F1B43E7}"/>
          </ac:spMkLst>
        </pc:spChg>
        <pc:picChg chg="mod">
          <ac:chgData name="Niels Strunge" userId="b6b3ecf9-76c2-421d-a2d8-0add1c78a96f" providerId="ADAL" clId="{32C2926E-E803-4FF0-A8D9-803C5D8B3B99}" dt="2022-02-09T10:38:31.718" v="21633" actId="1076"/>
          <ac:picMkLst>
            <pc:docMk/>
            <pc:sldMk cId="609167449" sldId="323"/>
            <ac:picMk id="4" creationId="{07A6EEBF-5E62-45B6-849C-A162A5B7F8D6}"/>
          </ac:picMkLst>
        </pc:picChg>
      </pc:sldChg>
      <pc:sldChg chg="modSp add del mod">
        <pc:chgData name="Niels Strunge" userId="b6b3ecf9-76c2-421d-a2d8-0add1c78a96f" providerId="ADAL" clId="{32C2926E-E803-4FF0-A8D9-803C5D8B3B99}" dt="2022-02-09T10:09:50.097" v="20030" actId="2696"/>
        <pc:sldMkLst>
          <pc:docMk/>
          <pc:sldMk cId="2213982273" sldId="324"/>
        </pc:sldMkLst>
        <pc:spChg chg="mod">
          <ac:chgData name="Niels Strunge" userId="b6b3ecf9-76c2-421d-a2d8-0add1c78a96f" providerId="ADAL" clId="{32C2926E-E803-4FF0-A8D9-803C5D8B3B99}" dt="2022-02-09T10:08:08.679" v="20021" actId="20577"/>
          <ac:spMkLst>
            <pc:docMk/>
            <pc:sldMk cId="2213982273" sldId="324"/>
            <ac:spMk id="2" creationId="{C2272B1D-5E1F-4F19-8EF2-1B5310468D4B}"/>
          </ac:spMkLst>
        </pc:spChg>
        <pc:spChg chg="mod">
          <ac:chgData name="Niels Strunge" userId="b6b3ecf9-76c2-421d-a2d8-0add1c78a96f" providerId="ADAL" clId="{32C2926E-E803-4FF0-A8D9-803C5D8B3B99}" dt="2022-02-09T10:06:25.435" v="20019" actId="20577"/>
          <ac:spMkLst>
            <pc:docMk/>
            <pc:sldMk cId="2213982273" sldId="324"/>
            <ac:spMk id="3" creationId="{42BB4A81-5468-4DF2-A479-F2503F1B43E7}"/>
          </ac:spMkLst>
        </pc:spChg>
      </pc:sldChg>
      <pc:sldChg chg="modSp add mod">
        <pc:chgData name="Niels Strunge" userId="b6b3ecf9-76c2-421d-a2d8-0add1c78a96f" providerId="ADAL" clId="{32C2926E-E803-4FF0-A8D9-803C5D8B3B99}" dt="2022-02-09T10:37:03.319" v="21612" actId="15"/>
        <pc:sldMkLst>
          <pc:docMk/>
          <pc:sldMk cId="1178471319" sldId="325"/>
        </pc:sldMkLst>
        <pc:spChg chg="mod">
          <ac:chgData name="Niels Strunge" userId="b6b3ecf9-76c2-421d-a2d8-0add1c78a96f" providerId="ADAL" clId="{32C2926E-E803-4FF0-A8D9-803C5D8B3B99}" dt="2022-02-09T10:37:03.319" v="21612" actId="15"/>
          <ac:spMkLst>
            <pc:docMk/>
            <pc:sldMk cId="1178471319" sldId="325"/>
            <ac:spMk id="3" creationId="{42BB4A81-5468-4DF2-A479-F2503F1B43E7}"/>
          </ac:spMkLst>
        </pc:spChg>
      </pc:sldChg>
      <pc:sldChg chg="modSp add mod">
        <pc:chgData name="Niels Strunge" userId="b6b3ecf9-76c2-421d-a2d8-0add1c78a96f" providerId="ADAL" clId="{32C2926E-E803-4FF0-A8D9-803C5D8B3B99}" dt="2022-02-24T08:29:08.230" v="24538" actId="20577"/>
        <pc:sldMkLst>
          <pc:docMk/>
          <pc:sldMk cId="2859812531" sldId="326"/>
        </pc:sldMkLst>
        <pc:spChg chg="mod">
          <ac:chgData name="Niels Strunge" userId="b6b3ecf9-76c2-421d-a2d8-0add1c78a96f" providerId="ADAL" clId="{32C2926E-E803-4FF0-A8D9-803C5D8B3B99}" dt="2022-02-24T08:29:08.230" v="24538" actId="20577"/>
          <ac:spMkLst>
            <pc:docMk/>
            <pc:sldMk cId="2859812531" sldId="326"/>
            <ac:spMk id="3" creationId="{42BB4A81-5468-4DF2-A479-F2503F1B43E7}"/>
          </ac:spMkLst>
        </pc:spChg>
      </pc:sldChg>
      <pc:sldMasterChg chg="modTransition modSldLayout">
        <pc:chgData name="Niels Strunge" userId="b6b3ecf9-76c2-421d-a2d8-0add1c78a96f" providerId="ADAL" clId="{32C2926E-E803-4FF0-A8D9-803C5D8B3B99}" dt="2022-02-02T13:53:31.026" v="0"/>
        <pc:sldMasterMkLst>
          <pc:docMk/>
          <pc:sldMasterMk cId="1073708162" sldId="2147483734"/>
        </pc:sldMasterMkLst>
        <pc:sldLayoutChg chg="modTransition">
          <pc:chgData name="Niels Strunge" userId="b6b3ecf9-76c2-421d-a2d8-0add1c78a96f" providerId="ADAL" clId="{32C2926E-E803-4FF0-A8D9-803C5D8B3B99}" dt="2022-02-02T13:53:31.026" v="0"/>
          <pc:sldLayoutMkLst>
            <pc:docMk/>
            <pc:sldMasterMk cId="1073708162" sldId="2147483734"/>
            <pc:sldLayoutMk cId="669896731" sldId="2147483735"/>
          </pc:sldLayoutMkLst>
        </pc:sldLayoutChg>
        <pc:sldLayoutChg chg="modTransition">
          <pc:chgData name="Niels Strunge" userId="b6b3ecf9-76c2-421d-a2d8-0add1c78a96f" providerId="ADAL" clId="{32C2926E-E803-4FF0-A8D9-803C5D8B3B99}" dt="2022-02-02T13:53:31.026" v="0"/>
          <pc:sldLayoutMkLst>
            <pc:docMk/>
            <pc:sldMasterMk cId="1073708162" sldId="2147483734"/>
            <pc:sldLayoutMk cId="3850187573" sldId="2147483736"/>
          </pc:sldLayoutMkLst>
        </pc:sldLayoutChg>
        <pc:sldLayoutChg chg="modTransition">
          <pc:chgData name="Niels Strunge" userId="b6b3ecf9-76c2-421d-a2d8-0add1c78a96f" providerId="ADAL" clId="{32C2926E-E803-4FF0-A8D9-803C5D8B3B99}" dt="2022-02-02T13:53:31.026" v="0"/>
          <pc:sldLayoutMkLst>
            <pc:docMk/>
            <pc:sldMasterMk cId="1073708162" sldId="2147483734"/>
            <pc:sldLayoutMk cId="2875153648" sldId="2147483737"/>
          </pc:sldLayoutMkLst>
        </pc:sldLayoutChg>
        <pc:sldLayoutChg chg="modTransition">
          <pc:chgData name="Niels Strunge" userId="b6b3ecf9-76c2-421d-a2d8-0add1c78a96f" providerId="ADAL" clId="{32C2926E-E803-4FF0-A8D9-803C5D8B3B99}" dt="2022-02-02T13:53:31.026" v="0"/>
          <pc:sldLayoutMkLst>
            <pc:docMk/>
            <pc:sldMasterMk cId="1073708162" sldId="2147483734"/>
            <pc:sldLayoutMk cId="2228476186" sldId="2147483738"/>
          </pc:sldLayoutMkLst>
        </pc:sldLayoutChg>
        <pc:sldLayoutChg chg="modTransition">
          <pc:chgData name="Niels Strunge" userId="b6b3ecf9-76c2-421d-a2d8-0add1c78a96f" providerId="ADAL" clId="{32C2926E-E803-4FF0-A8D9-803C5D8B3B99}" dt="2022-02-02T13:53:31.026" v="0"/>
          <pc:sldLayoutMkLst>
            <pc:docMk/>
            <pc:sldMasterMk cId="1073708162" sldId="2147483734"/>
            <pc:sldLayoutMk cId="211905918" sldId="2147483739"/>
          </pc:sldLayoutMkLst>
        </pc:sldLayoutChg>
        <pc:sldLayoutChg chg="modTransition">
          <pc:chgData name="Niels Strunge" userId="b6b3ecf9-76c2-421d-a2d8-0add1c78a96f" providerId="ADAL" clId="{32C2926E-E803-4FF0-A8D9-803C5D8B3B99}" dt="2022-02-02T13:53:31.026" v="0"/>
          <pc:sldLayoutMkLst>
            <pc:docMk/>
            <pc:sldMasterMk cId="1073708162" sldId="2147483734"/>
            <pc:sldLayoutMk cId="3526840735" sldId="2147483740"/>
          </pc:sldLayoutMkLst>
        </pc:sldLayoutChg>
        <pc:sldLayoutChg chg="modTransition">
          <pc:chgData name="Niels Strunge" userId="b6b3ecf9-76c2-421d-a2d8-0add1c78a96f" providerId="ADAL" clId="{32C2926E-E803-4FF0-A8D9-803C5D8B3B99}" dt="2022-02-02T13:53:31.026" v="0"/>
          <pc:sldLayoutMkLst>
            <pc:docMk/>
            <pc:sldMasterMk cId="1073708162" sldId="2147483734"/>
            <pc:sldLayoutMk cId="2385505750" sldId="2147483741"/>
          </pc:sldLayoutMkLst>
        </pc:sldLayoutChg>
        <pc:sldLayoutChg chg="modTransition">
          <pc:chgData name="Niels Strunge" userId="b6b3ecf9-76c2-421d-a2d8-0add1c78a96f" providerId="ADAL" clId="{32C2926E-E803-4FF0-A8D9-803C5D8B3B99}" dt="2022-02-02T13:53:31.026" v="0"/>
          <pc:sldLayoutMkLst>
            <pc:docMk/>
            <pc:sldMasterMk cId="1073708162" sldId="2147483734"/>
            <pc:sldLayoutMk cId="4028291547" sldId="2147483742"/>
          </pc:sldLayoutMkLst>
        </pc:sldLayoutChg>
        <pc:sldLayoutChg chg="modTransition">
          <pc:chgData name="Niels Strunge" userId="b6b3ecf9-76c2-421d-a2d8-0add1c78a96f" providerId="ADAL" clId="{32C2926E-E803-4FF0-A8D9-803C5D8B3B99}" dt="2022-02-02T13:53:31.026" v="0"/>
          <pc:sldLayoutMkLst>
            <pc:docMk/>
            <pc:sldMasterMk cId="1073708162" sldId="2147483734"/>
            <pc:sldLayoutMk cId="2114056429" sldId="2147483743"/>
          </pc:sldLayoutMkLst>
        </pc:sldLayoutChg>
        <pc:sldLayoutChg chg="modTransition">
          <pc:chgData name="Niels Strunge" userId="b6b3ecf9-76c2-421d-a2d8-0add1c78a96f" providerId="ADAL" clId="{32C2926E-E803-4FF0-A8D9-803C5D8B3B99}" dt="2022-02-02T13:53:31.026" v="0"/>
          <pc:sldLayoutMkLst>
            <pc:docMk/>
            <pc:sldMasterMk cId="1073708162" sldId="2147483734"/>
            <pc:sldLayoutMk cId="1127059631" sldId="2147483744"/>
          </pc:sldLayoutMkLst>
        </pc:sldLayoutChg>
        <pc:sldLayoutChg chg="modTransition">
          <pc:chgData name="Niels Strunge" userId="b6b3ecf9-76c2-421d-a2d8-0add1c78a96f" providerId="ADAL" clId="{32C2926E-E803-4FF0-A8D9-803C5D8B3B99}" dt="2022-02-02T13:53:31.026" v="0"/>
          <pc:sldLayoutMkLst>
            <pc:docMk/>
            <pc:sldMasterMk cId="1073708162" sldId="2147483734"/>
            <pc:sldLayoutMk cId="755480643" sldId="2147483745"/>
          </pc:sldLayoutMkLst>
        </pc:sldLayoutChg>
      </pc:sldMasterChg>
      <pc:sldMasterChg chg="modTransition modSldLayout">
        <pc:chgData name="Niels Strunge" userId="b6b3ecf9-76c2-421d-a2d8-0add1c78a96f" providerId="ADAL" clId="{32C2926E-E803-4FF0-A8D9-803C5D8B3B99}" dt="2022-02-03T08:46:26.648" v="2341"/>
        <pc:sldMasterMkLst>
          <pc:docMk/>
          <pc:sldMasterMk cId="1497734796" sldId="2147483746"/>
        </pc:sldMasterMkLst>
        <pc:sldLayoutChg chg="modTransition">
          <pc:chgData name="Niels Strunge" userId="b6b3ecf9-76c2-421d-a2d8-0add1c78a96f" providerId="ADAL" clId="{32C2926E-E803-4FF0-A8D9-803C5D8B3B99}" dt="2022-02-03T08:46:26.648" v="2341"/>
          <pc:sldLayoutMkLst>
            <pc:docMk/>
            <pc:sldMasterMk cId="1497734796" sldId="2147483746"/>
            <pc:sldLayoutMk cId="2255006866" sldId="2147483747"/>
          </pc:sldLayoutMkLst>
        </pc:sldLayoutChg>
        <pc:sldLayoutChg chg="modTransition">
          <pc:chgData name="Niels Strunge" userId="b6b3ecf9-76c2-421d-a2d8-0add1c78a96f" providerId="ADAL" clId="{32C2926E-E803-4FF0-A8D9-803C5D8B3B99}" dt="2022-02-03T08:46:26.648" v="2341"/>
          <pc:sldLayoutMkLst>
            <pc:docMk/>
            <pc:sldMasterMk cId="1497734796" sldId="2147483746"/>
            <pc:sldLayoutMk cId="2767667739" sldId="2147483748"/>
          </pc:sldLayoutMkLst>
        </pc:sldLayoutChg>
        <pc:sldLayoutChg chg="modTransition">
          <pc:chgData name="Niels Strunge" userId="b6b3ecf9-76c2-421d-a2d8-0add1c78a96f" providerId="ADAL" clId="{32C2926E-E803-4FF0-A8D9-803C5D8B3B99}" dt="2022-02-03T08:46:26.648" v="2341"/>
          <pc:sldLayoutMkLst>
            <pc:docMk/>
            <pc:sldMasterMk cId="1497734796" sldId="2147483746"/>
            <pc:sldLayoutMk cId="2976661861" sldId="2147483749"/>
          </pc:sldLayoutMkLst>
        </pc:sldLayoutChg>
        <pc:sldLayoutChg chg="modTransition">
          <pc:chgData name="Niels Strunge" userId="b6b3ecf9-76c2-421d-a2d8-0add1c78a96f" providerId="ADAL" clId="{32C2926E-E803-4FF0-A8D9-803C5D8B3B99}" dt="2022-02-03T08:46:26.648" v="2341"/>
          <pc:sldLayoutMkLst>
            <pc:docMk/>
            <pc:sldMasterMk cId="1497734796" sldId="2147483746"/>
            <pc:sldLayoutMk cId="279473853" sldId="2147483750"/>
          </pc:sldLayoutMkLst>
        </pc:sldLayoutChg>
        <pc:sldLayoutChg chg="modTransition">
          <pc:chgData name="Niels Strunge" userId="b6b3ecf9-76c2-421d-a2d8-0add1c78a96f" providerId="ADAL" clId="{32C2926E-E803-4FF0-A8D9-803C5D8B3B99}" dt="2022-02-03T08:46:26.648" v="2341"/>
          <pc:sldLayoutMkLst>
            <pc:docMk/>
            <pc:sldMasterMk cId="1497734796" sldId="2147483746"/>
            <pc:sldLayoutMk cId="1055628410" sldId="2147483751"/>
          </pc:sldLayoutMkLst>
        </pc:sldLayoutChg>
        <pc:sldLayoutChg chg="modTransition">
          <pc:chgData name="Niels Strunge" userId="b6b3ecf9-76c2-421d-a2d8-0add1c78a96f" providerId="ADAL" clId="{32C2926E-E803-4FF0-A8D9-803C5D8B3B99}" dt="2022-02-03T08:46:26.648" v="2341"/>
          <pc:sldLayoutMkLst>
            <pc:docMk/>
            <pc:sldMasterMk cId="1497734796" sldId="2147483746"/>
            <pc:sldLayoutMk cId="3419474184" sldId="2147483752"/>
          </pc:sldLayoutMkLst>
        </pc:sldLayoutChg>
        <pc:sldLayoutChg chg="modTransition">
          <pc:chgData name="Niels Strunge" userId="b6b3ecf9-76c2-421d-a2d8-0add1c78a96f" providerId="ADAL" clId="{32C2926E-E803-4FF0-A8D9-803C5D8B3B99}" dt="2022-02-03T08:46:26.648" v="2341"/>
          <pc:sldLayoutMkLst>
            <pc:docMk/>
            <pc:sldMasterMk cId="1497734796" sldId="2147483746"/>
            <pc:sldLayoutMk cId="1925699107" sldId="2147483753"/>
          </pc:sldLayoutMkLst>
        </pc:sldLayoutChg>
        <pc:sldLayoutChg chg="modTransition">
          <pc:chgData name="Niels Strunge" userId="b6b3ecf9-76c2-421d-a2d8-0add1c78a96f" providerId="ADAL" clId="{32C2926E-E803-4FF0-A8D9-803C5D8B3B99}" dt="2022-02-03T08:46:26.648" v="2341"/>
          <pc:sldLayoutMkLst>
            <pc:docMk/>
            <pc:sldMasterMk cId="1497734796" sldId="2147483746"/>
            <pc:sldLayoutMk cId="1150279777" sldId="2147483754"/>
          </pc:sldLayoutMkLst>
        </pc:sldLayoutChg>
        <pc:sldLayoutChg chg="modTransition">
          <pc:chgData name="Niels Strunge" userId="b6b3ecf9-76c2-421d-a2d8-0add1c78a96f" providerId="ADAL" clId="{32C2926E-E803-4FF0-A8D9-803C5D8B3B99}" dt="2022-02-03T08:46:26.648" v="2341"/>
          <pc:sldLayoutMkLst>
            <pc:docMk/>
            <pc:sldMasterMk cId="1497734796" sldId="2147483746"/>
            <pc:sldLayoutMk cId="1131435245" sldId="2147483755"/>
          </pc:sldLayoutMkLst>
        </pc:sldLayoutChg>
        <pc:sldLayoutChg chg="modTransition">
          <pc:chgData name="Niels Strunge" userId="b6b3ecf9-76c2-421d-a2d8-0add1c78a96f" providerId="ADAL" clId="{32C2926E-E803-4FF0-A8D9-803C5D8B3B99}" dt="2022-02-03T08:46:26.648" v="2341"/>
          <pc:sldLayoutMkLst>
            <pc:docMk/>
            <pc:sldMasterMk cId="1497734796" sldId="2147483746"/>
            <pc:sldLayoutMk cId="1562570996" sldId="2147483756"/>
          </pc:sldLayoutMkLst>
        </pc:sldLayoutChg>
        <pc:sldLayoutChg chg="modTransition">
          <pc:chgData name="Niels Strunge" userId="b6b3ecf9-76c2-421d-a2d8-0add1c78a96f" providerId="ADAL" clId="{32C2926E-E803-4FF0-A8D9-803C5D8B3B99}" dt="2022-02-03T08:46:26.648" v="2341"/>
          <pc:sldLayoutMkLst>
            <pc:docMk/>
            <pc:sldMasterMk cId="1497734796" sldId="2147483746"/>
            <pc:sldLayoutMk cId="1784642671" sldId="2147483757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83B9DF4-87AB-469B-BF57-AEE621DF92E7}" type="datetime1">
              <a:rPr lang="da-DK" smtClean="0"/>
              <a:t>24-02-2022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da-DK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a-DK" noProof="0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B4DF748-A99C-4F70-8520-4AC4626D2B84}" type="datetime1">
              <a:rPr lang="da-DK" noProof="0" smtClean="0"/>
              <a:t>24-02-2022</a:t>
            </a:fld>
            <a:endParaRPr lang="da-DK" noProof="0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a-DK" noProof="0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a-DK" noProof="0" dirty="0"/>
              <a:t>Rediger typografien i masterens</a:t>
            </a:r>
          </a:p>
          <a:p>
            <a:pPr lvl="1" rtl="0"/>
            <a:r>
              <a:rPr lang="da-DK" noProof="0" dirty="0"/>
              <a:t>Andet niveau</a:t>
            </a:r>
          </a:p>
          <a:p>
            <a:pPr lvl="2" rtl="0"/>
            <a:r>
              <a:rPr lang="da-DK" noProof="0" dirty="0"/>
              <a:t>Tredje niveau</a:t>
            </a:r>
          </a:p>
          <a:p>
            <a:pPr lvl="3" rtl="0"/>
            <a:r>
              <a:rPr lang="da-DK" noProof="0" dirty="0"/>
              <a:t>Fjerde niveau</a:t>
            </a:r>
          </a:p>
          <a:p>
            <a:pPr lvl="4" rtl="0"/>
            <a:r>
              <a:rPr lang="da-DK" noProof="0" dirty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a-DK" noProof="0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FB667E1-E601-4AAF-B95C-B25720D70A60}" type="slidenum">
              <a:rPr lang="da-DK" noProof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da-DK" noProof="0" smtClean="0"/>
              <a:t>1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967180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550068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12CBABA-815E-4D1A-ABDB-9CC432B917E4}" type="datetime1">
              <a:rPr lang="da-DK" smtClean="0"/>
              <a:t>24-02-2022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A8D9AD5-F248-4919-864A-CFD76CC027D6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62570996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ADA79B6-96FE-44D8-B3BC-110DE129119E}" type="datetime1">
              <a:rPr lang="da-DK" smtClean="0"/>
              <a:t>24-02-2022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A8D9AD5-F248-4919-864A-CFD76CC027D6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8464267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45F173D-C2C8-4144-940D-4577FD956236}" type="datetime1">
              <a:rPr lang="da-DK" smtClean="0"/>
              <a:t>24-02-2022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A8D9AD5-F248-4919-864A-CFD76CC027D6}" type="slidenum">
              <a:rPr lang="da-DK" smtClean="0"/>
              <a:pPr rtl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67667739"/>
      </p:ext>
    </p:extLst>
  </p:cSld>
  <p:clrMapOvr>
    <a:masterClrMapping/>
  </p:clrMapOvr>
  <p:transition spd="slow">
    <p:wipe/>
  </p:transition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3C23EB8D-75A2-4C3E-9930-4C334C03C31F}" type="datetime1">
              <a:rPr lang="da-DK" smtClean="0"/>
              <a:t>24-02-2022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CA8D9AD5-F248-4919-864A-CFD76CC027D6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9766618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45F173D-C2C8-4144-940D-4577FD956236}" type="datetime1">
              <a:rPr lang="da-DK" smtClean="0"/>
              <a:t>24-02-2022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A8D9AD5-F248-4919-864A-CFD76CC027D6}" type="slidenum">
              <a:rPr lang="da-DK" smtClean="0"/>
              <a:pPr rtl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9473853"/>
      </p:ext>
    </p:extLst>
  </p:cSld>
  <p:clrMapOvr>
    <a:masterClrMapping/>
  </p:clrMapOvr>
  <p:transition spd="slow">
    <p:wipe/>
  </p:transition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43E708F-D88B-44A7-8430-13A687B9C224}" type="datetime1">
              <a:rPr lang="da-DK" smtClean="0"/>
              <a:t>24-02-2022</a:t>
            </a:fld>
            <a:endParaRPr lang="da-D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a-DK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55628410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937F55B-A5D1-4D30-890B-1DD606614271}" type="datetime1">
              <a:rPr lang="da-DK" smtClean="0"/>
              <a:t>24-02-2022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A8D9AD5-F248-4919-864A-CFD76CC027D6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19474184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DCC7544-6B4C-468F-A28F-F3C338352B13}" type="datetime1">
              <a:rPr lang="da-DK" smtClean="0"/>
              <a:t>24-02-2022</a:t>
            </a:fld>
            <a:endParaRPr lang="da-D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A8D9AD5-F248-4919-864A-CFD76CC027D6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25699107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78F4217F-BDCF-471D-9A23-6592C2D37BDB}" type="datetime1">
              <a:rPr lang="da-DK" smtClean="0"/>
              <a:t>24-02-2022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CA8D9AD5-F248-4919-864A-CFD76CC027D6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50279777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23614296-C997-444D-BAE8-139024399CC4}" type="datetime1">
              <a:rPr lang="da-DK" smtClean="0"/>
              <a:t>24-02-2022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CA8D9AD5-F248-4919-864A-CFD76CC027D6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31435245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E45F173D-C2C8-4144-940D-4577FD956236}" type="datetime1">
              <a:rPr lang="da-DK" smtClean="0"/>
              <a:t>24-02-2022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CA8D9AD5-F248-4919-864A-CFD76CC027D6}" type="slidenum">
              <a:rPr lang="da-DK" smtClean="0"/>
              <a:pPr rtl="0"/>
              <a:t>‹nr.›</a:t>
            </a:fld>
            <a:endParaRPr lang="da-DK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97734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ransition spd="slow">
    <p:wipe/>
  </p:transition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  <p15:guide id="1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irkulaere.medst.dk/media/1193/015-21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irkulaere.medst.dk/media/1241/051-21.pdf" TargetMode="Externa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034658" y="3264642"/>
            <a:ext cx="8361229" cy="2098226"/>
          </a:xfrm>
        </p:spPr>
        <p:txBody>
          <a:bodyPr rtlCol="0">
            <a:normAutofit/>
          </a:bodyPr>
          <a:lstStyle/>
          <a:p>
            <a:pPr rtl="0"/>
            <a:r>
              <a:rPr lang="da-DK" sz="4000" b="1" dirty="0"/>
              <a:t>Ny arbejdstidsaftale for lærere og børnehaveklasseledere!</a:t>
            </a:r>
          </a:p>
        </p:txBody>
      </p:sp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>
          <a:xfrm>
            <a:off x="2686451" y="1103101"/>
            <a:ext cx="6916336" cy="1771600"/>
          </a:xfrm>
        </p:spPr>
        <p:txBody>
          <a:bodyPr rtlCol="0">
            <a:normAutofit fontScale="55000" lnSpcReduction="20000"/>
          </a:bodyPr>
          <a:lstStyle/>
          <a:p>
            <a:pPr algn="ctr" rtl="0"/>
            <a:r>
              <a:rPr lang="da-DK" sz="9400" b="1" dirty="0"/>
              <a:t>INDHOLD OG REGLER</a:t>
            </a:r>
          </a:p>
          <a:p>
            <a:pPr algn="ctr" rtl="0"/>
            <a:r>
              <a:rPr lang="da-DK" sz="4000" b="1" dirty="0"/>
              <a:t>KNYTTET TIL </a:t>
            </a:r>
            <a:endParaRPr lang="da-DK" sz="4300" b="1" dirty="0"/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B747B33F-5108-4D05-8083-6574F67F6D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1587" y="2621503"/>
            <a:ext cx="1646063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272B1D-5E1F-4F19-8EF2-1B5310468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8196" y="408155"/>
            <a:ext cx="8830980" cy="607845"/>
          </a:xfrm>
        </p:spPr>
        <p:txBody>
          <a:bodyPr>
            <a:normAutofit fontScale="90000"/>
          </a:bodyPr>
          <a:lstStyle/>
          <a:p>
            <a:r>
              <a:rPr lang="da-DK" b="1" dirty="0"/>
              <a:t>Opgørelse af arbejdstid - 1</a:t>
            </a:r>
            <a:br>
              <a:rPr lang="da-DK" b="1" dirty="0"/>
            </a:br>
            <a:br>
              <a:rPr lang="da-DK" b="1" dirty="0"/>
            </a:br>
            <a:endParaRPr lang="da-DK" b="1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2BB4A81-5468-4DF2-A479-F2503F1B4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3937" y="1244533"/>
            <a:ext cx="9540481" cy="5074503"/>
          </a:xfrm>
        </p:spPr>
        <p:txBody>
          <a:bodyPr>
            <a:normAutofit fontScale="6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da-DK" sz="2500" b="1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§14 - Opgørelse af arbejdstiden</a:t>
            </a: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da-DK" sz="2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Arbejdstiden opgøres én gang årligt i tilknytning til udløbet af normperiode. Der konstateres mer- eller overarbejde (eller </a:t>
            </a:r>
            <a:r>
              <a:rPr kumimoji="0" lang="da-DK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mindrearbejde</a:t>
            </a:r>
            <a:r>
              <a:rPr kumimoji="0" lang="da-DK" sz="2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!)</a:t>
            </a: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da-DK" sz="2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Præsteret arbejdstid opgøres i øvrigt løbende og udleveres til læreren ved udgangen af hver 3. måned i normperioden regnet fra dennes begyndelse med mindre andet aftales lokalt. </a:t>
            </a:r>
          </a:p>
          <a:p>
            <a:pPr marL="0" indent="0">
              <a:buNone/>
            </a:pPr>
            <a:r>
              <a:rPr lang="da-DK" b="1" dirty="0"/>
              <a:t>1. Arbejdsdage</a:t>
            </a:r>
          </a:p>
          <a:p>
            <a:pPr lvl="1"/>
            <a:r>
              <a:rPr lang="da-DK" dirty="0"/>
              <a:t>Arbejdsdage medregnes med tiden mellem start- og sluttidspunkt for arbejdstiden. Pauser medregnes, hvis de varer mindre end ½ time, og den ansatte står til rådighed for skolen og ikke må forlade denne. </a:t>
            </a:r>
          </a:p>
          <a:p>
            <a:pPr lvl="1"/>
            <a:r>
              <a:rPr lang="da-DK" dirty="0"/>
              <a:t>I arbejdstiden medregnes også arbejdstimer, som ikke er tidsmæssigt placeret af leder. </a:t>
            </a:r>
          </a:p>
          <a:p>
            <a:pPr lvl="2"/>
            <a:r>
              <a:rPr lang="da-DK" i="1" dirty="0"/>
              <a:t>Aftale mellem ledelse og TR om, hvordan selvtilrettelagt arbejdstid opgøres; se tidligere slide. </a:t>
            </a:r>
          </a:p>
          <a:p>
            <a:pPr lvl="2"/>
            <a:r>
              <a:rPr lang="da-DK" i="1" dirty="0"/>
              <a:t>Eks: Selvregistrering i udleveret skabelon eller at læreren på forhånd meddeler, hvornår timerne præsteres eller andet.</a:t>
            </a:r>
          </a:p>
          <a:p>
            <a:pPr lvl="2"/>
            <a:r>
              <a:rPr lang="da-DK" i="1" dirty="0"/>
              <a:t>Arbejdstid, som er godkendt (eller pålagt) af lederen, eller som har været nødvendigt af hensyn til forsvarlig håndtering af opgaver (eks. forlængelse af forældremøde, akut ikke opsættelig opgave o.l.)</a:t>
            </a:r>
          </a:p>
          <a:p>
            <a:pPr marL="0" indent="0">
              <a:buNone/>
            </a:pPr>
            <a:r>
              <a:rPr lang="da-DK" b="1" dirty="0"/>
              <a:t>2. Dage med ret til fravær </a:t>
            </a:r>
          </a:p>
          <a:p>
            <a:pPr lvl="1"/>
            <a:r>
              <a:rPr lang="da-DK" i="1" dirty="0"/>
              <a:t>I sådanne dage medregnes både tidsmæssigt placerede og ikke-tidsmæssigt placerede arbejdstimer. </a:t>
            </a:r>
          </a:p>
          <a:p>
            <a:pPr lvl="1"/>
            <a:r>
              <a:rPr lang="da-DK" i="1" dirty="0"/>
              <a:t>Såfrem</a:t>
            </a:r>
            <a:r>
              <a:rPr lang="da-DK" dirty="0"/>
              <a:t>t intet andet er aftalt, medregnes gennemsnitligt antal arbejdstimer pr. arbejdsdag i normperioden, men udgangspunktet vil normalt være det forventede antal timer.</a:t>
            </a:r>
          </a:p>
          <a:p>
            <a:pPr lvl="1"/>
            <a:r>
              <a:rPr lang="da-DK" i="1" dirty="0"/>
              <a:t>Fravær er eks. sygdom og tjenestefrihed af andre årsager (eks. </a:t>
            </a:r>
            <a:r>
              <a:rPr lang="da-DK" dirty="0"/>
              <a:t>efteruddannelse o.l.)</a:t>
            </a:r>
          </a:p>
          <a:p>
            <a:pPr lvl="1"/>
            <a:r>
              <a:rPr lang="da-DK" i="1" dirty="0"/>
              <a:t>Ved</a:t>
            </a:r>
            <a:r>
              <a:rPr lang="da-DK" dirty="0"/>
              <a:t> længerevarende fravær, udover 4 uger, regnes med gennemsnitlig arbejdstid (for fuldtidsbeskæftigede altså 7,4 timer) med tilbagevirkende kraft til første fraværsdag. </a:t>
            </a:r>
          </a:p>
          <a:p>
            <a:pPr marL="0" indent="0">
              <a:buNone/>
            </a:pPr>
            <a:r>
              <a:rPr lang="da-DK" b="1" dirty="0"/>
              <a:t>3. Afvikledes fridage medregnes. </a:t>
            </a:r>
          </a:p>
          <a:p>
            <a:pPr marL="0" indent="0">
              <a:buNone/>
            </a:pPr>
            <a:endParaRPr lang="da-DK" b="1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07A6EEBF-5E62-45B6-849C-A162A5B7F8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7662" y="340189"/>
            <a:ext cx="1646063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557957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272B1D-5E1F-4F19-8EF2-1B5310468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8196" y="408155"/>
            <a:ext cx="8830980" cy="607845"/>
          </a:xfrm>
        </p:spPr>
        <p:txBody>
          <a:bodyPr>
            <a:normAutofit fontScale="90000"/>
          </a:bodyPr>
          <a:lstStyle/>
          <a:p>
            <a:r>
              <a:rPr lang="da-DK" b="1" dirty="0"/>
              <a:t>Opgørelse af arbejdstid - 2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2BB4A81-5468-4DF2-A479-F2503F1B4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3937" y="1244533"/>
            <a:ext cx="9540481" cy="50745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da-DK" b="1" dirty="0"/>
              <a:t>4. Søgnehelligdage, bortset fra sådanne hvor læreren altid har fri, medregnes med gennemsnitlig daglig arbejdstid </a:t>
            </a:r>
            <a:r>
              <a:rPr lang="da-DK" b="1" i="1" dirty="0"/>
              <a:t>(relevant for deltidsbeskæftigede)</a:t>
            </a:r>
            <a:endParaRPr lang="da-DK" b="1" dirty="0"/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lang="da-DK" b="1" dirty="0"/>
              <a:t>5. Afspadsering, som er afviklet i normperioden. </a:t>
            </a: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lang="da-DK" b="1" dirty="0"/>
              <a:t>6. Aldersreduktion, jf. §13 og 13a. </a:t>
            </a:r>
          </a:p>
          <a:p>
            <a:pPr marL="0" indent="0">
              <a:buNone/>
            </a:pPr>
            <a:r>
              <a:rPr lang="da-DK" b="1" dirty="0"/>
              <a:t>7. Lejrskoler medregnes med op til 14 arbejdstimer og 10 rådighedstimer (1/3) – altså 17,33 timer pr. døgn. </a:t>
            </a:r>
          </a:p>
          <a:p>
            <a:pPr lvl="1"/>
            <a:r>
              <a:rPr lang="da-DK" dirty="0"/>
              <a:t>Ud- og hjemrejsedage medregnes efter en konkret optælling, således at der først medregnes op til 14 timer på sådanne dage, hvorefter rådighedstimerne medregnes. </a:t>
            </a:r>
          </a:p>
          <a:p>
            <a:pPr lvl="1"/>
            <a:r>
              <a:rPr lang="da-DK" dirty="0"/>
              <a:t>Ved døgn forstås kalenderdøgn, hvilket vil sige 24 timer fra døgnets begyndelse kl. 00.00 til efterfølgende døgns begyndelse kl. 00.00. </a:t>
            </a:r>
          </a:p>
          <a:p>
            <a:pPr lvl="1"/>
            <a:r>
              <a:rPr lang="da-DK" dirty="0"/>
              <a:t>Rådighedstjeneste medregnes med 1/3 pr. døgn, uanset om medarbejderen tilkaldes til effektiv tjeneste. </a:t>
            </a:r>
          </a:p>
          <a:p>
            <a:pPr lvl="1"/>
            <a:r>
              <a:rPr lang="da-DK" dirty="0">
                <a:solidFill>
                  <a:srgbClr val="FF0000"/>
                </a:solidFill>
              </a:rPr>
              <a:t>(bemærk i øvrigt §22 – se senere).</a:t>
            </a:r>
          </a:p>
          <a:p>
            <a:pPr marL="0" indent="0">
              <a:buNone/>
            </a:pPr>
            <a:r>
              <a:rPr lang="da-DK" b="1" dirty="0"/>
              <a:t>8. Rejsetid i forbindelse med tjenesterejser; dog højst 13 timer pr. døgn. </a:t>
            </a:r>
          </a:p>
          <a:p>
            <a:pPr marL="0" indent="0">
              <a:buNone/>
            </a:pPr>
            <a:r>
              <a:rPr lang="da-DK" b="1" dirty="0"/>
              <a:t>9. Tilkald med mindre end 24 timers varsel medregnes med mindst 3 timer; øvrig tilkald med medgået arbejdstid.</a:t>
            </a:r>
          </a:p>
          <a:p>
            <a:pPr marL="0" indent="0">
              <a:buNone/>
            </a:pPr>
            <a:r>
              <a:rPr lang="da-DK" b="1" dirty="0"/>
              <a:t>10. Arbejdstid, som er medgået til aftalt frikøb til organisationsarbejde, medregnes. </a:t>
            </a:r>
          </a:p>
          <a:p>
            <a:pPr lvl="1"/>
            <a:r>
              <a:rPr lang="da-DK" dirty="0"/>
              <a:t>Sådan arbejdstid opgøres i timer og minutter og der foretages ikke afrunding. </a:t>
            </a:r>
          </a:p>
          <a:p>
            <a:r>
              <a:rPr lang="da-DK" dirty="0"/>
              <a:t>Ved til- og fratrædelse i normperioden opgøres der i forhold til normberegning (ansættelsesgrad) på grundlag af 5 kalenderdage à 7,4 timer (for fuldtidsbeskæftigede) pr. uge i ansættelsesperioden. 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07A6EEBF-5E62-45B6-849C-A162A5B7F8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7662" y="340189"/>
            <a:ext cx="1646063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777550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272B1D-5E1F-4F19-8EF2-1B5310468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8196" y="408155"/>
            <a:ext cx="8830980" cy="607845"/>
          </a:xfrm>
        </p:spPr>
        <p:txBody>
          <a:bodyPr>
            <a:normAutofit fontScale="90000"/>
          </a:bodyPr>
          <a:lstStyle/>
          <a:p>
            <a:r>
              <a:rPr lang="da-DK" b="1" dirty="0"/>
              <a:t>Opgørelse af arbejdstid - 3</a:t>
            </a:r>
            <a:br>
              <a:rPr lang="da-DK" b="1" dirty="0"/>
            </a:br>
            <a:endParaRPr lang="da-DK" b="1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2BB4A81-5468-4DF2-A479-F2503F1B4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3937" y="1244533"/>
            <a:ext cx="9540481" cy="50745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§14 – Censorater</a:t>
            </a:r>
          </a:p>
          <a:p>
            <a:r>
              <a:rPr lang="da-DK" dirty="0"/>
              <a:t>Arbejdstid i forbindelse med en lærers gennemførelse af mundtlige udtræksprøver som eksaminator og censor ved Folkeskolens Afgangsprøve medregnes i arbejdstiden, jf. nr. 1 eller, efter aftale med den enkelte lærer, med kr. 267,31 pr. time (2012-niveau). </a:t>
            </a:r>
          </a:p>
          <a:p>
            <a:pPr lvl="1"/>
            <a:r>
              <a:rPr lang="da-DK" dirty="0"/>
              <a:t>Bemærk: Udbetaling af timehonorar kræver en aftale, på skrift, med den enkelte lærer. </a:t>
            </a:r>
          </a:p>
          <a:p>
            <a:pPr lvl="1"/>
            <a:r>
              <a:rPr lang="da-DK" dirty="0"/>
              <a:t>Timetaksten er pensionsgivende for OK-ansatte lærere, undtaget læreren er berettiget til tjenestemandslignende pension. 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07A6EEBF-5E62-45B6-849C-A162A5B7F8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7662" y="340189"/>
            <a:ext cx="1646063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710839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272B1D-5E1F-4F19-8EF2-1B5310468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8196" y="408155"/>
            <a:ext cx="8830980" cy="607845"/>
          </a:xfrm>
        </p:spPr>
        <p:txBody>
          <a:bodyPr>
            <a:normAutofit fontScale="90000"/>
          </a:bodyPr>
          <a:lstStyle/>
          <a:p>
            <a:r>
              <a:rPr lang="da-DK" b="1" dirty="0"/>
              <a:t>Opgørelse af arbejdstid - 4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2BB4A81-5468-4DF2-A479-F2503F1B4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3937" y="1244533"/>
            <a:ext cx="9540481" cy="50745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b="1" dirty="0"/>
              <a:t>§15 – Over- og/eller merarbejde</a:t>
            </a:r>
          </a:p>
          <a:p>
            <a:r>
              <a:rPr lang="da-DK" dirty="0"/>
              <a:t>Hvis den opgjorte arbejdstid – på basis af §14 – ved normperiodens afslutning overstiger arbejdstiden for en fuldtidsansat godtgøres timerne med afspadsering af samme varighed med et tillæg på 50% eller med værdien af timelønnen med et tillæg på 50%</a:t>
            </a:r>
          </a:p>
          <a:p>
            <a:r>
              <a:rPr lang="da-DK" dirty="0"/>
              <a:t>For deltidsbeskæftigede godtgøres timerne </a:t>
            </a:r>
            <a:r>
              <a:rPr lang="da-DK" b="1" dirty="0"/>
              <a:t>op til</a:t>
            </a:r>
            <a:r>
              <a:rPr lang="da-DK" dirty="0"/>
              <a:t> fuldtidsnormen dog kun med afspadsering af samme varighed eller med værdi af sædvanlig timeløn.</a:t>
            </a:r>
          </a:p>
          <a:p>
            <a:r>
              <a:rPr lang="da-DK" dirty="0"/>
              <a:t>For plustidsbeskæftigede godtgøres timerne ud over den aftalte norm på samme måde som for fuldtidsbeskæftigede. </a:t>
            </a:r>
          </a:p>
          <a:p>
            <a:r>
              <a:rPr lang="da-DK" dirty="0"/>
              <a:t>Timeløn beregnes som 1/1924 af årslønnen inkl. fast påregnelige tillæg. </a:t>
            </a:r>
          </a:p>
          <a:p>
            <a:pPr lvl="1"/>
            <a:r>
              <a:rPr lang="da-DK" dirty="0"/>
              <a:t>Ved udbetaling af </a:t>
            </a:r>
            <a:r>
              <a:rPr lang="da-DK" b="1" dirty="0"/>
              <a:t>merarbejde </a:t>
            </a:r>
            <a:r>
              <a:rPr lang="da-DK" dirty="0"/>
              <a:t>ydes pensionsindbetalinger</a:t>
            </a:r>
          </a:p>
          <a:p>
            <a:pPr lvl="1"/>
            <a:r>
              <a:rPr lang="da-DK" dirty="0"/>
              <a:t>Ved udbetaling af </a:t>
            </a:r>
            <a:r>
              <a:rPr lang="da-DK" b="1" dirty="0"/>
              <a:t>overarbejde</a:t>
            </a:r>
            <a:r>
              <a:rPr lang="da-DK" dirty="0"/>
              <a:t> ydes </a:t>
            </a:r>
            <a:r>
              <a:rPr lang="da-DK" u="sng" dirty="0"/>
              <a:t>ikke</a:t>
            </a:r>
            <a:r>
              <a:rPr lang="da-DK" dirty="0"/>
              <a:t> pensionsindbetalinger</a:t>
            </a:r>
          </a:p>
          <a:p>
            <a:r>
              <a:rPr lang="da-DK" dirty="0"/>
              <a:t>Udsving i arbejdstid inden for normperioden er ikke overarbejde. Opgørelsen finder først sted ved normperiodens udløb. 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07A6EEBF-5E62-45B6-849C-A162A5B7F8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7662" y="340189"/>
            <a:ext cx="1646063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037719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272B1D-5E1F-4F19-8EF2-1B5310468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8196" y="408155"/>
            <a:ext cx="8830980" cy="607845"/>
          </a:xfrm>
        </p:spPr>
        <p:txBody>
          <a:bodyPr>
            <a:normAutofit fontScale="90000"/>
          </a:bodyPr>
          <a:lstStyle/>
          <a:p>
            <a:r>
              <a:rPr lang="da-DK" b="1" dirty="0"/>
              <a:t>Opgørelse af arbejdstid - 5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2BB4A81-5468-4DF2-A479-F2503F1B4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3937" y="1244533"/>
            <a:ext cx="9540481" cy="50745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b="1" dirty="0"/>
              <a:t>§16 – Afspadsering </a:t>
            </a:r>
          </a:p>
          <a:p>
            <a:r>
              <a:rPr lang="da-DK" dirty="0"/>
              <a:t>Afspadsering skal gives i den efterfølgende normperiode; altså skoleåret efter timerne er gennemført. </a:t>
            </a:r>
          </a:p>
          <a:p>
            <a:r>
              <a:rPr lang="da-DK" dirty="0"/>
              <a:t>Afspadseringstimer gives som udgangspunkt som sammenhængende tid af mindst 4 timers varighed. Der kan aftales andet med læreren. </a:t>
            </a:r>
          </a:p>
          <a:p>
            <a:r>
              <a:rPr lang="da-DK" dirty="0"/>
              <a:t>Kan afspadsering ikke finde sted i den efterfølgende normperiode, sker der i stedet udbetaling af overarbejde. Timerne kan ikke gemmes i flere på hinanden følgende perioder, og der kan alene ske overarbejdsberegning én gang. </a:t>
            </a:r>
          </a:p>
          <a:p>
            <a:r>
              <a:rPr lang="da-DK" dirty="0"/>
              <a:t>Ledelsen og den ansatte kan aftale, at afspadsering overføres til lærerens timebank og afspadseres i en senere normperiode. Banken kan højst have 200 timer. </a:t>
            </a:r>
          </a:p>
          <a:p>
            <a:r>
              <a:rPr lang="da-DK" dirty="0"/>
              <a:t>Afspadsering skal varsles med minimum 72 timer i forvejen. </a:t>
            </a:r>
          </a:p>
          <a:p>
            <a:r>
              <a:rPr lang="da-DK" dirty="0"/>
              <a:t>Sygdom anses for afspadseringshindring. 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07A6EEBF-5E62-45B6-849C-A162A5B7F8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7662" y="340189"/>
            <a:ext cx="1646063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901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272B1D-5E1F-4F19-8EF2-1B5310468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8196" y="408155"/>
            <a:ext cx="8830980" cy="607845"/>
          </a:xfrm>
        </p:spPr>
        <p:txBody>
          <a:bodyPr>
            <a:normAutofit fontScale="90000"/>
          </a:bodyPr>
          <a:lstStyle/>
          <a:p>
            <a:r>
              <a:rPr lang="da-DK" b="1" dirty="0"/>
              <a:t>Lokale aftaler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2BB4A81-5468-4DF2-A479-F2503F1B4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3937" y="1244533"/>
            <a:ext cx="9540481" cy="5074503"/>
          </a:xfrm>
        </p:spPr>
        <p:txBody>
          <a:bodyPr>
            <a:normAutofit/>
          </a:bodyPr>
          <a:lstStyle/>
          <a:p>
            <a:r>
              <a:rPr lang="da-DK" dirty="0"/>
              <a:t>Arbejdstidsaftale kan fraviges og/eller suppleres ved lokal aftaler </a:t>
            </a:r>
            <a:r>
              <a:rPr lang="da-DK" u="sng" dirty="0"/>
              <a:t>med mindre det konkret er præciseret, at dette ikke er muligt.</a:t>
            </a:r>
          </a:p>
          <a:p>
            <a:pPr lvl="1"/>
            <a:r>
              <a:rPr lang="da-DK" dirty="0">
                <a:solidFill>
                  <a:schemeClr val="tx1"/>
                </a:solidFill>
              </a:rPr>
              <a:t>FSL har signaleret, at man </a:t>
            </a:r>
            <a:r>
              <a:rPr lang="da-DK" u="sng" dirty="0">
                <a:solidFill>
                  <a:schemeClr val="tx1"/>
                </a:solidFill>
              </a:rPr>
              <a:t>ikke</a:t>
            </a:r>
            <a:r>
              <a:rPr lang="da-DK" dirty="0">
                <a:solidFill>
                  <a:schemeClr val="tx1"/>
                </a:solidFill>
              </a:rPr>
              <a:t> agter at forhandle på skoler uden en TR om indgåelse af lokale arbejdstidsaftaler.</a:t>
            </a:r>
          </a:p>
          <a:p>
            <a:r>
              <a:rPr lang="da-DK" dirty="0"/>
              <a:t>Udgangspunktet er i øvrigt, at (nuværende) lokale aftaler består med mindre andet er aftalt eller aftales lokalt; eksempelvis at sådanne opsiges af begge eller den ene part. </a:t>
            </a:r>
          </a:p>
          <a:p>
            <a:r>
              <a:rPr lang="da-DK" dirty="0"/>
              <a:t>Det er afgjort en god idé at genbesøge nuværende regler i lyset af den nye aftale. 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07A6EEBF-5E62-45B6-849C-A162A5B7F8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7662" y="340189"/>
            <a:ext cx="1646063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950284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272B1D-5E1F-4F19-8EF2-1B5310468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/>
              <a:t>Sær-</a:t>
            </a:r>
            <a:br>
              <a:rPr lang="da-DK" b="1" dirty="0"/>
            </a:br>
            <a:r>
              <a:rPr lang="da-DK" b="1" dirty="0"/>
              <a:t>BESTEMMELSER</a:t>
            </a:r>
            <a:br>
              <a:rPr lang="da-DK" b="1" dirty="0"/>
            </a:br>
            <a:endParaRPr lang="da-DK" b="1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2BB4A81-5468-4DF2-A479-F2503F1B43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sz="2400" b="1" dirty="0"/>
              <a:t>FOR LÆRERE MED ARBEJDSTID </a:t>
            </a:r>
            <a:r>
              <a:rPr lang="da-DK" sz="2400" b="1" u="sng" dirty="0"/>
              <a:t>INDEN FOR </a:t>
            </a:r>
            <a:r>
              <a:rPr lang="da-DK" sz="2400" b="1" dirty="0"/>
              <a:t>ALMINDELIG DAGARBEJDSTID</a:t>
            </a:r>
            <a:endParaRPr lang="da-DK" b="1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07A6EEBF-5E62-45B6-849C-A162A5B7F8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9075" y="752474"/>
            <a:ext cx="1646063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435862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272B1D-5E1F-4F19-8EF2-1B5310468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8195" y="408155"/>
            <a:ext cx="9601945" cy="688638"/>
          </a:xfrm>
        </p:spPr>
        <p:txBody>
          <a:bodyPr>
            <a:normAutofit fontScale="90000"/>
          </a:bodyPr>
          <a:lstStyle/>
          <a:p>
            <a:r>
              <a:rPr lang="da-DK" b="1" dirty="0"/>
              <a:t>Arbejdstid – </a:t>
            </a:r>
            <a:r>
              <a:rPr lang="da-DK" b="1" u="sng" dirty="0"/>
              <a:t>inden for</a:t>
            </a:r>
            <a:r>
              <a:rPr lang="da-DK" b="1" dirty="0"/>
              <a:t> almindelig arbejdstid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2BB4A81-5468-4DF2-A479-F2503F1B4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8196" y="1206768"/>
            <a:ext cx="9540481" cy="46196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b="1" dirty="0"/>
              <a:t>§19 – Arbejdstidens tilrettelæggelse  - Ansatte inden for alm. arbejdstid</a:t>
            </a:r>
          </a:p>
          <a:p>
            <a:r>
              <a:rPr lang="da-DK" dirty="0"/>
              <a:t>Arbejdstiden tilrettelægges normalt på hverdage, mandag – fredag, i tidsrummet mellem 7.30 – 17.00. </a:t>
            </a:r>
          </a:p>
          <a:p>
            <a:r>
              <a:rPr lang="da-DK" dirty="0"/>
              <a:t>Ændringer i den planlagte arbejdstid uden for tidsrummet 7.30 – 16.30 skal varsles med mindst 4 uger med mindre andet aftales lokalt med tillidsrepræsentanten.</a:t>
            </a:r>
            <a:br>
              <a:rPr lang="da-DK" dirty="0"/>
            </a:br>
            <a:r>
              <a:rPr lang="da-DK" dirty="0"/>
              <a:t>Ledelsen kan </a:t>
            </a:r>
            <a:r>
              <a:rPr lang="da-DK" u="sng" dirty="0"/>
              <a:t>undtagelsesvist</a:t>
            </a:r>
            <a:r>
              <a:rPr lang="da-DK" dirty="0"/>
              <a:t> varsle ændringer i den planlagte arbejdstid, således at starttidspunktet er tidligere og/eller sluttidspunktet er senere end ovenstående tidspunkt. </a:t>
            </a:r>
          </a:p>
          <a:p>
            <a:pPr lvl="1"/>
            <a:r>
              <a:rPr lang="da-DK" dirty="0"/>
              <a:t>Med undtagelsesvist menes ændringer, som ikke er systematiske. </a:t>
            </a:r>
          </a:p>
          <a:p>
            <a:pPr lvl="1"/>
            <a:r>
              <a:rPr lang="da-DK" dirty="0"/>
              <a:t>Eksempelvis akutte forældremøder/-samtaler el.lign. </a:t>
            </a:r>
          </a:p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07A6EEBF-5E62-45B6-849C-A162A5B7F8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1033" y="112236"/>
            <a:ext cx="1646063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169581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272B1D-5E1F-4F19-8EF2-1B5310468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8195" y="408155"/>
            <a:ext cx="9601945" cy="688638"/>
          </a:xfrm>
        </p:spPr>
        <p:txBody>
          <a:bodyPr>
            <a:normAutofit fontScale="90000"/>
          </a:bodyPr>
          <a:lstStyle/>
          <a:p>
            <a:r>
              <a:rPr lang="da-DK" b="1" dirty="0"/>
              <a:t>Arbejdstid – </a:t>
            </a:r>
            <a:r>
              <a:rPr lang="da-DK" b="1" u="sng" dirty="0"/>
              <a:t>inden for</a:t>
            </a:r>
            <a:r>
              <a:rPr lang="da-DK" b="1" dirty="0"/>
              <a:t> almindelig arbejdstid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2BB4A81-5468-4DF2-A479-F2503F1B4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8196" y="1206768"/>
            <a:ext cx="9540481" cy="461962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a-DK" b="1" dirty="0"/>
              <a:t>§20 – Ulempegodtgørelse</a:t>
            </a:r>
          </a:p>
          <a:p>
            <a:r>
              <a:rPr lang="da-DK" dirty="0"/>
              <a:t>Ved arbejde i tidsrummet fra kl. 17 . 06 eller i weekender, søgnehelligdage, grundlovsdag efter kl. 12 og juleaftensdag efter kl. 14 ydes et tillæg på 25% af den normale faste og påregnelige løn. Godtgørelsen er ikke-pensionsgivende.</a:t>
            </a:r>
          </a:p>
          <a:p>
            <a:r>
              <a:rPr lang="da-DK" dirty="0"/>
              <a:t>Det kan aftales mellem lærer og leder, at tillægget kan konverteres til afspadsering.</a:t>
            </a:r>
          </a:p>
          <a:p>
            <a:r>
              <a:rPr lang="da-DK" dirty="0"/>
              <a:t>Beregnes som 1/1924 af de fast påregnelige løndele, herunder undervisningstillæg, funktions- og kvalifikationstillæg, stedtillæg o.l. </a:t>
            </a:r>
          </a:p>
          <a:p>
            <a:r>
              <a:rPr lang="da-DK" dirty="0"/>
              <a:t>Gælder IKKE lejrskoler.</a:t>
            </a:r>
          </a:p>
          <a:p>
            <a:pPr marL="0" indent="0">
              <a:buNone/>
            </a:pPr>
            <a:r>
              <a:rPr lang="da-DK" b="1" dirty="0"/>
              <a:t>§21 – Weekendgodtgørelse</a:t>
            </a:r>
          </a:p>
          <a:p>
            <a:pPr marL="0" indent="0">
              <a:buNone/>
            </a:pPr>
            <a:r>
              <a:rPr lang="da-DK" dirty="0"/>
              <a:t>Ved arbejde i weekender og på søgnehelligdage ydes afspadsering af samme varighed med et tillæg på 50% ELLER med timeløn med et tillæg på 50%.</a:t>
            </a:r>
          </a:p>
          <a:p>
            <a:r>
              <a:rPr lang="da-DK" dirty="0"/>
              <a:t>Der skal ikke gives erstatningsfridage. Afspadsering skal konkret planlægges og tidsfastlægges inden eller efter det udførte arbejde. Afspadsering følger i øvrigt normale regler herfor. </a:t>
            </a:r>
          </a:p>
          <a:p>
            <a:r>
              <a:rPr lang="da-DK" dirty="0"/>
              <a:t>Beregnes som 1/1924 af de fast påregnelige løndele, herunder undervisningstillæg, funktions- og kvalifikationstillæg, stedtillæg o.l. </a:t>
            </a:r>
          </a:p>
          <a:p>
            <a:r>
              <a:rPr lang="da-DK" dirty="0"/>
              <a:t>Ved weekend- og søgnehelligdagsarbejde gives BÅDE 25% (ulempegodtgørelse) OG 50% (weekendgodtgørelse). </a:t>
            </a:r>
          </a:p>
          <a:p>
            <a:r>
              <a:rPr lang="da-DK" dirty="0"/>
              <a:t>Gælder IKKE lejrskoler.</a:t>
            </a:r>
          </a:p>
          <a:p>
            <a:pPr marL="0" indent="0">
              <a:buNone/>
            </a:pPr>
            <a:r>
              <a:rPr lang="da-DK" b="1" dirty="0"/>
              <a:t>§22 – Tillæg ved deltagelse i lejrskoler</a:t>
            </a:r>
          </a:p>
          <a:p>
            <a:r>
              <a:rPr lang="da-DK" dirty="0"/>
              <a:t>Der ydes et ikke-pensionsgivende tillæg på kr. 163,64 (31.03.2012) pr. påbegyndt døgn ved deltagelse i lejrskoler m.v. </a:t>
            </a:r>
          </a:p>
          <a:p>
            <a:pPr lvl="1"/>
            <a:r>
              <a:rPr lang="da-DK" dirty="0"/>
              <a:t>Ydes i stedet for ulempegodtgørelse under §20. </a:t>
            </a:r>
          </a:p>
          <a:p>
            <a:r>
              <a:rPr lang="da-DK" dirty="0"/>
              <a:t>Afvikles arrangementet på lørdage, søndage og helligdage ydes et ikke-pensionsgivende tillæg på kr. 372,20 (31.03.12) pr. påbegyndt døgn. </a:t>
            </a:r>
          </a:p>
          <a:p>
            <a:pPr lvl="1"/>
            <a:r>
              <a:rPr lang="da-DK" dirty="0"/>
              <a:t>Ydes i stedet for ulempegodtgørelse under §20 og weekendgodtgørelse under §21. 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07A6EEBF-5E62-45B6-849C-A162A5B7F8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1033" y="112236"/>
            <a:ext cx="1646063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471319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272B1D-5E1F-4F19-8EF2-1B5310468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/>
              <a:t>Sær-</a:t>
            </a:r>
            <a:br>
              <a:rPr lang="da-DK" b="1" dirty="0"/>
            </a:br>
            <a:r>
              <a:rPr lang="da-DK" b="1" dirty="0"/>
              <a:t>BESTEMMELSER</a:t>
            </a:r>
            <a:br>
              <a:rPr lang="da-DK" b="1" dirty="0"/>
            </a:br>
            <a:endParaRPr lang="da-DK" b="1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2BB4A81-5468-4DF2-A479-F2503F1B43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sz="2400" b="1" dirty="0"/>
              <a:t>FOR LÆRERE MED ARBEJDSTID </a:t>
            </a:r>
            <a:r>
              <a:rPr lang="da-DK" sz="2400" b="1" u="sng" dirty="0"/>
              <a:t>UDEN  FOR</a:t>
            </a:r>
            <a:r>
              <a:rPr lang="da-DK" sz="2400" b="1" dirty="0"/>
              <a:t> ALMINDELIG DAGARBEJDSTID</a:t>
            </a:r>
            <a:endParaRPr lang="da-DK" b="1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07A6EEBF-5E62-45B6-849C-A162A5B7F8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9075" y="752474"/>
            <a:ext cx="1646063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84221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272B1D-5E1F-4F19-8EF2-1B5310468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0447" y="741082"/>
            <a:ext cx="9532472" cy="681318"/>
          </a:xfrm>
        </p:spPr>
        <p:txBody>
          <a:bodyPr>
            <a:normAutofit fontScale="90000"/>
          </a:bodyPr>
          <a:lstStyle/>
          <a:p>
            <a:r>
              <a:rPr lang="da-DK" b="1" dirty="0"/>
              <a:t>RAMMER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2BB4A81-5468-4DF2-A479-F2503F1B4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4118" y="1485900"/>
            <a:ext cx="9169310" cy="4843182"/>
          </a:xfrm>
        </p:spPr>
        <p:txBody>
          <a:bodyPr>
            <a:normAutofit fontScale="85000" lnSpcReduction="10000"/>
          </a:bodyPr>
          <a:lstStyle/>
          <a:p>
            <a:r>
              <a:rPr lang="da-DK" dirty="0"/>
              <a:t>1. august 2021: Seniorordning/aldersreduktion er trådt i kraft</a:t>
            </a:r>
          </a:p>
          <a:p>
            <a:r>
              <a:rPr lang="da-DK" dirty="0"/>
              <a:t>1. januar 2022: Samarbejdssporet er trådt i kraft </a:t>
            </a:r>
          </a:p>
          <a:p>
            <a:r>
              <a:rPr lang="da-DK" dirty="0"/>
              <a:t>1. august 2022: Alle dele af det nye arbejdstidsregelsæt gælder med virkning fra normperiode 2022/23. </a:t>
            </a:r>
          </a:p>
          <a:p>
            <a:pPr marL="530352" lvl="1" indent="0">
              <a:buNone/>
            </a:pPr>
            <a:r>
              <a:rPr lang="da-DK" b="1" dirty="0"/>
              <a:t>Overordnet formål:</a:t>
            </a:r>
          </a:p>
          <a:p>
            <a:pPr lvl="1"/>
            <a:r>
              <a:rPr lang="da-DK" sz="1900" dirty="0"/>
              <a:t>”Forpligtende samarbejde og aftalt regelsæt”</a:t>
            </a:r>
          </a:p>
          <a:p>
            <a:pPr lvl="1"/>
            <a:r>
              <a:rPr lang="da-DK" sz="1900" dirty="0"/>
              <a:t>”Sammenhæng mellem lærernes arbejdstid og opgaver”</a:t>
            </a:r>
          </a:p>
          <a:p>
            <a:pPr lvl="1"/>
            <a:r>
              <a:rPr lang="da-DK" sz="1900" dirty="0"/>
              <a:t>”Et rimeligt forhold mellem undervisning og forberedelse”</a:t>
            </a:r>
          </a:p>
          <a:p>
            <a:pPr marL="0" indent="0">
              <a:buNone/>
            </a:pPr>
            <a:r>
              <a:rPr lang="da-DK" dirty="0">
                <a:hlinkClick r:id="rId2"/>
              </a:rPr>
              <a:t>Cirkulære om aftale om Arbejdstid for lærere m.fl. I staten (8. juli 2021. </a:t>
            </a:r>
            <a:r>
              <a:rPr lang="da-DK" dirty="0" err="1">
                <a:hlinkClick r:id="rId2"/>
              </a:rPr>
              <a:t>Medst</a:t>
            </a:r>
            <a:r>
              <a:rPr lang="da-DK" dirty="0">
                <a:hlinkClick r:id="rId2"/>
              </a:rPr>
              <a:t>. Nr. 0.15)</a:t>
            </a:r>
            <a:endParaRPr lang="da-DK" dirty="0"/>
          </a:p>
          <a:p>
            <a:r>
              <a:rPr lang="da-DK" dirty="0"/>
              <a:t>Regelsæt med en række </a:t>
            </a:r>
            <a:r>
              <a:rPr lang="da-DK" u="sng" dirty="0"/>
              <a:t>fællesbestemmelser</a:t>
            </a:r>
            <a:r>
              <a:rPr lang="da-DK" dirty="0"/>
              <a:t> for begge typer af ansættelser</a:t>
            </a:r>
          </a:p>
          <a:p>
            <a:r>
              <a:rPr lang="da-DK" dirty="0"/>
              <a:t>Regelsæt med supplerende </a:t>
            </a:r>
            <a:r>
              <a:rPr lang="da-DK" u="sng" dirty="0"/>
              <a:t>særbestemmelser</a:t>
            </a:r>
            <a:r>
              <a:rPr lang="da-DK" dirty="0"/>
              <a:t>:</a:t>
            </a:r>
          </a:p>
          <a:p>
            <a:pPr lvl="1"/>
            <a:r>
              <a:rPr lang="da-DK" dirty="0"/>
              <a:t>Et regelsæt for lærere, hvis arbejdstid er placeret </a:t>
            </a:r>
            <a:r>
              <a:rPr lang="da-DK" u="sng" dirty="0"/>
              <a:t>inden for</a:t>
            </a:r>
            <a:r>
              <a:rPr lang="da-DK" dirty="0"/>
              <a:t> almindelig arbejdstid</a:t>
            </a:r>
          </a:p>
          <a:p>
            <a:pPr lvl="1"/>
            <a:r>
              <a:rPr lang="da-DK" dirty="0"/>
              <a:t>Et regelsæt for lærere, hvis arbejdstid er placeret </a:t>
            </a:r>
            <a:r>
              <a:rPr lang="da-DK" u="sng" dirty="0"/>
              <a:t>udenfor</a:t>
            </a:r>
            <a:r>
              <a:rPr lang="da-DK" dirty="0"/>
              <a:t> almindelig arbejdstid</a:t>
            </a:r>
          </a:p>
          <a:p>
            <a:r>
              <a:rPr lang="da-DK" dirty="0"/>
              <a:t>Der kan lokalt indgås aftaler om arbejdstidsregler, som fraviger eller supplerer denne aftale.</a:t>
            </a:r>
          </a:p>
          <a:p>
            <a:pPr lvl="1"/>
            <a:r>
              <a:rPr lang="da-DK" sz="1900" dirty="0"/>
              <a:t>Gælder ikke regelsæt om hviletid og fridøgn ud over tekst i </a:t>
            </a:r>
            <a:r>
              <a:rPr lang="da-DK" sz="1900"/>
              <a:t>aftalen.</a:t>
            </a:r>
            <a:endParaRPr lang="da-DK" sz="1900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07A6EEBF-5E62-45B6-849C-A162A5B7F8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7368" y="313912"/>
            <a:ext cx="1646063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538065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272B1D-5E1F-4F19-8EF2-1B5310468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8196" y="408155"/>
            <a:ext cx="9434604" cy="688638"/>
          </a:xfrm>
        </p:spPr>
        <p:txBody>
          <a:bodyPr>
            <a:normAutofit fontScale="90000"/>
          </a:bodyPr>
          <a:lstStyle/>
          <a:p>
            <a:r>
              <a:rPr lang="da-DK" b="1" dirty="0"/>
              <a:t>Arbejdstid – </a:t>
            </a:r>
            <a:r>
              <a:rPr lang="da-DK" b="1" u="sng" dirty="0"/>
              <a:t>udenfor </a:t>
            </a:r>
            <a:r>
              <a:rPr lang="da-DK" b="1" dirty="0"/>
              <a:t>almindelig arbejdstid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2BB4A81-5468-4DF2-A479-F2503F1B4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8196" y="1206767"/>
            <a:ext cx="9540481" cy="4907161"/>
          </a:xfrm>
        </p:spPr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da-DK" sz="1100" b="1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§2  – Definition af </a:t>
            </a:r>
            <a:r>
              <a:rPr kumimoji="0" lang="da-DK" sz="1100" b="1" i="1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døgnarbejder</a:t>
            </a:r>
            <a:endParaRPr kumimoji="0" lang="da-DK" sz="1100" b="1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da-DK" sz="11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Lærer, hvis arbejdstid </a:t>
            </a:r>
            <a:r>
              <a:rPr kumimoji="0" lang="da-DK" sz="1100" b="1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normalt</a:t>
            </a:r>
            <a:r>
              <a:rPr kumimoji="0" lang="da-DK" sz="110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 er placeret helt eller delvist uden for tidsrummet kl. 6.00 til 19.00 på ugens første 5 dage. </a:t>
            </a:r>
          </a:p>
          <a:p>
            <a:pPr lvl="1">
              <a:spcBef>
                <a:spcPts val="1000"/>
              </a:spcBef>
              <a:buFont typeface="Franklin Gothic Book" panose="020B0503020102020204" pitchFamily="34" charset="0"/>
              <a:buChar char="■"/>
              <a:defRPr/>
            </a:pPr>
            <a:r>
              <a:rPr kumimoji="0" lang="da-DK" sz="11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Se evt. fortolkningsbidrag i bemærkninger til §2, stk. 3.</a:t>
            </a: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endParaRPr kumimoji="0" lang="da-DK" sz="11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None/>
              <a:tabLst/>
              <a:defRPr/>
            </a:pPr>
            <a:r>
              <a:rPr kumimoji="0" lang="da-DK" sz="1100" b="1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§23 – Arbejdets tilrettelæggelse</a:t>
            </a: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lang="da-DK" sz="1100" dirty="0">
                <a:solidFill>
                  <a:srgbClr val="191B0E"/>
                </a:solidFill>
                <a:latin typeface="Franklin Gothic Book" panose="020B0503020102020204"/>
              </a:rPr>
              <a:t>Arbejde på lørdage, søndage og helligdage, samt placerede fridage skal meddeles til den enkelte lærer 4 uger forud for hver 3-måneders periode. </a:t>
            </a: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da-DK" sz="11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Ændringer skal meddeles så hurtigt som muligt og normalt med et varsel på mindst 96 timer. Ved ændringer med kortere varsel medregnes en godtgørelse på 1/3 af de omlagte timer</a:t>
            </a:r>
            <a:r>
              <a:rPr lang="da-DK" sz="1100" dirty="0">
                <a:solidFill>
                  <a:srgbClr val="191B0E"/>
                </a:solidFill>
                <a:latin typeface="Franklin Gothic Book" panose="020B0503020102020204"/>
              </a:rPr>
              <a:t> i den årlige arbejdstidsopgørelse. </a:t>
            </a: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endParaRPr kumimoji="0" lang="da-DK" sz="11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None/>
              <a:tabLst/>
              <a:defRPr/>
            </a:pPr>
            <a:r>
              <a:rPr lang="da-DK" sz="1100" b="1" dirty="0">
                <a:solidFill>
                  <a:srgbClr val="191B0E"/>
                </a:solidFill>
                <a:latin typeface="Franklin Gothic Book" panose="020B0503020102020204"/>
              </a:rPr>
              <a:t>§24 – Fridage</a:t>
            </a:r>
            <a:endParaRPr lang="da-DK" sz="1100" dirty="0">
              <a:solidFill>
                <a:srgbClr val="191B0E"/>
              </a:solidFill>
              <a:latin typeface="Franklin Gothic Book" panose="020B0503020102020204"/>
            </a:endParaRPr>
          </a:p>
          <a:p>
            <a:pPr>
              <a:defRPr/>
            </a:pPr>
            <a:r>
              <a:rPr lang="da-DK" sz="1100" dirty="0">
                <a:solidFill>
                  <a:srgbClr val="191B0E"/>
                </a:solidFill>
                <a:latin typeface="Franklin Gothic Book" panose="020B0503020102020204"/>
              </a:rPr>
              <a:t>Lærerne har ret til 26 fridage i hver 3 måneders periode. De 26 fridage forhøjes med antallet af søgnehelligdage i perioden medmindre den ansatte i forvejen altid har fri på disse dage. </a:t>
            </a:r>
          </a:p>
          <a:p>
            <a:pPr>
              <a:defRPr/>
            </a:pPr>
            <a:r>
              <a:rPr kumimoji="0" lang="da-DK" sz="110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En fridag skal som udgangspunkt have en varighed på mindst 40 timer. Hvis der indgår et helt kalenderdøgn i perioden behøver varighed dog kun at være 36 timer</a:t>
            </a:r>
          </a:p>
          <a:p>
            <a:pPr>
              <a:defRPr/>
            </a:pPr>
            <a:r>
              <a:rPr kumimoji="0" lang="da-DK" sz="110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Hvis der gives 2 fridage i sammenhæng skal varigheden være mindst 64 timer. Hvis der indgår to hele kalenderdøgn i perioden behøver varigheden dog kun at være 56 timer. </a:t>
            </a:r>
          </a:p>
          <a:p>
            <a:pPr>
              <a:defRPr/>
            </a:pPr>
            <a:r>
              <a:rPr lang="da-DK" sz="1100" dirty="0">
                <a:solidFill>
                  <a:srgbClr val="191B0E"/>
                </a:solidFill>
                <a:latin typeface="Franklin Gothic Book" panose="020B0503020102020204"/>
              </a:rPr>
              <a:t>Der skal </a:t>
            </a:r>
            <a:r>
              <a:rPr lang="da-DK" sz="1100" b="1" dirty="0">
                <a:solidFill>
                  <a:srgbClr val="191B0E"/>
                </a:solidFill>
                <a:latin typeface="Franklin Gothic Book" panose="020B0503020102020204"/>
              </a:rPr>
              <a:t>så vidt muligt</a:t>
            </a:r>
            <a:r>
              <a:rPr lang="da-DK" sz="1100" dirty="0">
                <a:solidFill>
                  <a:srgbClr val="191B0E"/>
                </a:solidFill>
                <a:latin typeface="Franklin Gothic Book" panose="020B0503020102020204"/>
              </a:rPr>
              <a:t> planlægges så hver lærer får 2 sammenhængende fridage pr. uge. </a:t>
            </a:r>
          </a:p>
          <a:p>
            <a:pPr>
              <a:defRPr/>
            </a:pPr>
            <a:r>
              <a:rPr kumimoji="0" lang="da-DK" sz="110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Mindst 30 fridage pr. år skal placeres på søn- eller helligdage.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07A6EEBF-5E62-45B6-849C-A162A5B7F8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3456" y="112237"/>
            <a:ext cx="1646063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167449"/>
      </p:ext>
    </p:extLst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272B1D-5E1F-4F19-8EF2-1B5310468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8196" y="408155"/>
            <a:ext cx="9434604" cy="688638"/>
          </a:xfrm>
        </p:spPr>
        <p:txBody>
          <a:bodyPr>
            <a:normAutofit fontScale="90000"/>
          </a:bodyPr>
          <a:lstStyle/>
          <a:p>
            <a:r>
              <a:rPr lang="da-DK" b="1" dirty="0"/>
              <a:t>Arbejdstid – </a:t>
            </a:r>
            <a:r>
              <a:rPr lang="da-DK" b="1" u="sng" dirty="0"/>
              <a:t>udenfor </a:t>
            </a:r>
            <a:r>
              <a:rPr lang="da-DK" b="1" dirty="0"/>
              <a:t>almindelig arbejdstid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2BB4A81-5468-4DF2-A479-F2503F1B4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8196" y="1206767"/>
            <a:ext cx="9540481" cy="4907161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da-DK" sz="1100" b="1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§25  – Inddragelse af fridage</a:t>
            </a: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da-DK" sz="11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Skulle det undtagelsesvis være nødvendigt at inddrage en fridag, skal dagen godtgøres med afspadsering af samme varighed eller timeløn. Begge dele med et tillæg af 50%.</a:t>
            </a: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lang="da-DK" sz="1100" dirty="0">
                <a:solidFill>
                  <a:srgbClr val="191B0E"/>
                </a:solidFill>
                <a:latin typeface="Franklin Gothic Book" panose="020B0503020102020204"/>
              </a:rPr>
              <a:t>Der gives mindst 6 timer for hver inddraget fridag.</a:t>
            </a: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lang="da-DK" sz="1100" dirty="0">
                <a:solidFill>
                  <a:srgbClr val="191B0E"/>
                </a:solidFill>
                <a:latin typeface="Franklin Gothic Book" panose="020B0503020102020204"/>
              </a:rPr>
              <a:t>Arbejdstid, der godtgøres efter §25, indgår ikke i arbejdstidsopgørelsen (afspadsering afvikles/godtgøres altså i normperioden).</a:t>
            </a: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lang="da-DK" sz="1100" dirty="0">
                <a:solidFill>
                  <a:srgbClr val="191B0E"/>
                </a:solidFill>
                <a:latin typeface="Franklin Gothic Book" panose="020B0503020102020204"/>
              </a:rPr>
              <a:t>Afspadsering skal varsles med mindst 72 timer i forvejen. </a:t>
            </a:r>
            <a:endParaRPr kumimoji="0" lang="da-DK" sz="11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None/>
              <a:tabLst/>
              <a:defRPr/>
            </a:pPr>
            <a:endParaRPr kumimoji="0" lang="da-DK" sz="1100" b="1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None/>
              <a:tabLst/>
              <a:defRPr/>
            </a:pPr>
            <a:r>
              <a:rPr kumimoji="0" lang="da-DK" sz="1100" b="1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§26 – Ulempegodtgørelse</a:t>
            </a: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lang="da-DK" sz="1100" dirty="0">
                <a:solidFill>
                  <a:srgbClr val="191B0E"/>
                </a:solidFill>
                <a:latin typeface="Franklin Gothic Book" panose="020B0503020102020204"/>
              </a:rPr>
              <a:t>Der optjenes 3 timers afspadsering pr. 37 timers arbejde, der udføres i tidsrummet 17.00 – 06.00. </a:t>
            </a: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lang="da-DK" sz="1100" dirty="0">
                <a:solidFill>
                  <a:srgbClr val="191B0E"/>
                </a:solidFill>
                <a:latin typeface="Franklin Gothic Book" panose="020B0503020102020204"/>
              </a:rPr>
              <a:t>Hvis der ligger mere end 4 timer i </a:t>
            </a:r>
            <a:r>
              <a:rPr lang="da-DK" sz="1100">
                <a:solidFill>
                  <a:srgbClr val="191B0E"/>
                </a:solidFill>
                <a:latin typeface="Franklin Gothic Book" panose="020B0503020102020204"/>
              </a:rPr>
              <a:t>tidsrummet 15.00 - </a:t>
            </a:r>
            <a:r>
              <a:rPr lang="da-DK" sz="1100" dirty="0">
                <a:solidFill>
                  <a:srgbClr val="191B0E"/>
                </a:solidFill>
                <a:latin typeface="Franklin Gothic Book" panose="020B0503020102020204"/>
              </a:rPr>
              <a:t>07.00 giver det dog mindst 3 timers afspadsering pr. 37 timers arbejde der udføres i tidsrummet. </a:t>
            </a: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lang="da-DK" sz="1100" dirty="0">
                <a:solidFill>
                  <a:srgbClr val="191B0E"/>
                </a:solidFill>
                <a:latin typeface="Franklin Gothic Book" panose="020B0503020102020204"/>
              </a:rPr>
              <a:t>Timer opgøres ved normperiodens udløb og afspadsering af timernes skal være sket senest 6 måneder efter normperiodens udløb.</a:t>
            </a: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lang="da-DK" sz="1100" dirty="0">
                <a:solidFill>
                  <a:srgbClr val="191B0E"/>
                </a:solidFill>
                <a:latin typeface="Franklin Gothic Book" panose="020B0503020102020204"/>
              </a:rPr>
              <a:t>Hvis afspadsering ikke er sket  senest 6 måneder efter normperiodens udløb, godtgøres timerne med 50§ tillæg. </a:t>
            </a: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lang="da-DK" sz="1100" dirty="0">
                <a:solidFill>
                  <a:srgbClr val="191B0E"/>
                </a:solidFill>
                <a:latin typeface="Franklin Gothic Book" panose="020B0503020102020204"/>
              </a:rPr>
              <a:t>Der ydes desuden godtgørelse efter cirkulære om natpenge for tjenestemænd i staten </a:t>
            </a:r>
            <a:r>
              <a:rPr lang="da-DK" sz="1100" i="1" dirty="0">
                <a:solidFill>
                  <a:srgbClr val="191B0E"/>
                </a:solidFill>
                <a:latin typeface="Franklin Gothic Book" panose="020B0503020102020204"/>
              </a:rPr>
              <a:t>find link. </a:t>
            </a:r>
            <a:endParaRPr lang="da-DK" sz="1100" dirty="0">
              <a:solidFill>
                <a:srgbClr val="191B0E"/>
              </a:solidFill>
              <a:latin typeface="Franklin Gothic Book" panose="020B0503020102020204"/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07A6EEBF-5E62-45B6-849C-A162A5B7F8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3456" y="112237"/>
            <a:ext cx="1646063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812531"/>
      </p:ext>
    </p:extLst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272B1D-5E1F-4F19-8EF2-1B5310468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1153459" y="1302103"/>
            <a:ext cx="1295087" cy="371889"/>
          </a:xfrm>
        </p:spPr>
        <p:txBody>
          <a:bodyPr>
            <a:normAutofit fontScale="90000"/>
          </a:bodyPr>
          <a:lstStyle/>
          <a:p>
            <a:endParaRPr lang="da-DK" b="1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2BB4A81-5468-4DF2-A479-F2503F1B4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4657" y="1483733"/>
            <a:ext cx="9540481" cy="4981164"/>
          </a:xfrm>
        </p:spPr>
        <p:txBody>
          <a:bodyPr>
            <a:normAutofit/>
          </a:bodyPr>
          <a:lstStyle/>
          <a:p>
            <a:pPr lvl="1"/>
            <a:endParaRPr lang="da-DK" dirty="0"/>
          </a:p>
          <a:p>
            <a:pPr lvl="1"/>
            <a:endParaRPr lang="da-DK" dirty="0"/>
          </a:p>
          <a:p>
            <a:pPr lvl="1"/>
            <a:endParaRPr lang="da-DK" dirty="0"/>
          </a:p>
          <a:p>
            <a:pPr lvl="1"/>
            <a:endParaRPr lang="da-DK" dirty="0"/>
          </a:p>
          <a:p>
            <a:pPr lvl="1"/>
            <a:endParaRPr lang="da-DK" dirty="0"/>
          </a:p>
          <a:p>
            <a:pPr marL="457200" lvl="1" indent="0" algn="ctr">
              <a:buNone/>
            </a:pPr>
            <a:endParaRPr lang="da-DK" dirty="0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66EEFA2A-3085-45A1-946F-E7640894D4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2968" y="3243056"/>
            <a:ext cx="1646063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19121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272B1D-5E1F-4F19-8EF2-1B5310468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FÆLLES BESTEMMELSER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2BB4A81-5468-4DF2-A479-F2503F1B43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b="1" dirty="0"/>
              <a:t>.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07A6EEBF-5E62-45B6-849C-A162A5B7F8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9075" y="752474"/>
            <a:ext cx="1646063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80023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272B1D-5E1F-4F19-8EF2-1B5310468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306" y="685800"/>
            <a:ext cx="10578780" cy="1017494"/>
          </a:xfrm>
        </p:spPr>
        <p:txBody>
          <a:bodyPr>
            <a:normAutofit/>
          </a:bodyPr>
          <a:lstStyle/>
          <a:p>
            <a:r>
              <a:rPr lang="da-DK" b="1" dirty="0"/>
              <a:t>Arbejdstid – Årsnormer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2BB4A81-5468-4DF2-A479-F2503F1B4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51" y="1416424"/>
            <a:ext cx="5072437" cy="53967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sz="1700" b="1" dirty="0"/>
          </a:p>
          <a:p>
            <a:pPr marL="0" indent="0">
              <a:buNone/>
            </a:pPr>
            <a:r>
              <a:rPr lang="da-DK" sz="1700" b="1" dirty="0"/>
              <a:t>§6 – Fuld tid</a:t>
            </a:r>
          </a:p>
          <a:p>
            <a:r>
              <a:rPr lang="da-DK" sz="1400" dirty="0"/>
              <a:t>Den årlige arbejdstid for en fuldtidsbeskæftiget udgør på årsbasis 1924 timer inkl. ferie og søgnehelligdage, men eksklusive 6. ferieuge.</a:t>
            </a:r>
          </a:p>
          <a:p>
            <a:pPr marL="0" indent="0">
              <a:buNone/>
            </a:pPr>
            <a:r>
              <a:rPr lang="da-DK" sz="1700" b="1" dirty="0"/>
              <a:t>§7 – Deltid</a:t>
            </a:r>
          </a:p>
          <a:p>
            <a:r>
              <a:rPr lang="da-DK" sz="1400" dirty="0"/>
              <a:t>Den årlige arbejdstid for en deltidsbeskæftiget udgør på årsbasis 1924 timer * ansættelsesgraden (eks. 0,75) inkl. ferie og søgnehelligdage, men eksklusive 6. ferieuge.</a:t>
            </a:r>
          </a:p>
          <a:p>
            <a:pPr marL="0" indent="0">
              <a:buNone/>
            </a:pPr>
            <a:r>
              <a:rPr lang="da-DK" sz="1700" b="1" dirty="0"/>
              <a:t>§8 - Plustid</a:t>
            </a:r>
          </a:p>
          <a:p>
            <a:r>
              <a:rPr lang="da-DK" sz="1400" dirty="0"/>
              <a:t>Skolen kan indgå individuel aftale om </a:t>
            </a:r>
            <a:r>
              <a:rPr lang="da-DK" sz="1400" b="1" dirty="0"/>
              <a:t>Plus-tid. </a:t>
            </a:r>
            <a:r>
              <a:rPr lang="da-DK" sz="1400" dirty="0"/>
              <a:t>Den årlige arbejdstid for en sådan ansættelse udgør på årsbasis 1924 timer * ansættelsesgrad (max. 1,135 (42 timer/ugen) inkl. ferie og søgnehelligdage, men eksklusive 6. ferieuge.</a:t>
            </a:r>
            <a:endParaRPr lang="da-DK" sz="1400" b="1" dirty="0"/>
          </a:p>
          <a:p>
            <a:pPr lvl="1"/>
            <a:endParaRPr lang="da-DK" sz="1400" dirty="0"/>
          </a:p>
          <a:p>
            <a:pPr lvl="1"/>
            <a:endParaRPr lang="da-DK" sz="1400" dirty="0"/>
          </a:p>
          <a:p>
            <a:pPr lvl="1"/>
            <a:endParaRPr lang="da-DK" sz="1400" dirty="0"/>
          </a:p>
          <a:p>
            <a:pPr lvl="1"/>
            <a:endParaRPr lang="da-DK" sz="1400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07A6EEBF-5E62-45B6-849C-A162A5B7F8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5122" y="313912"/>
            <a:ext cx="1646063" cy="371888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A378849B-4A3C-4669-90D4-76665EB915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8188" y="3324128"/>
            <a:ext cx="5286375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32594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272B1D-5E1F-4F19-8EF2-1B5310468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562" y="685800"/>
            <a:ext cx="10493524" cy="1485900"/>
          </a:xfrm>
        </p:spPr>
        <p:txBody>
          <a:bodyPr>
            <a:normAutofit/>
          </a:bodyPr>
          <a:lstStyle/>
          <a:p>
            <a:r>
              <a:rPr lang="da-DK" sz="3400" b="1" dirty="0"/>
              <a:t>Arbejdstid – Seniorordning og –bonus</a:t>
            </a:r>
            <a:br>
              <a:rPr lang="da-DK" sz="3400" b="1" dirty="0"/>
            </a:br>
            <a:br>
              <a:rPr lang="da-DK" sz="3400" b="1" dirty="0"/>
            </a:br>
            <a:endParaRPr lang="da-DK" sz="3400" b="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9F89C22-0475-4427-B7C8-0269AD40E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2BB4A81-5468-4DF2-A479-F2503F1B4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7887" y="1330113"/>
            <a:ext cx="5503359" cy="540379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 sz="1000" b="1" dirty="0"/>
              <a:t>§13 –  Gammel seniorordning</a:t>
            </a:r>
          </a:p>
          <a:p>
            <a:r>
              <a:rPr lang="da-DK" sz="1000" dirty="0"/>
              <a:t>Gælder for lærere, der er den 31. juli 2013 var fyldt 57 år. Disse har (fortsat) ret til nedsat arbejdstid med 175 timer årligt, </a:t>
            </a:r>
            <a:r>
              <a:rPr lang="da-DK" sz="1000" u="sng" dirty="0"/>
              <a:t>hvis de selv anmoder om det. </a:t>
            </a:r>
            <a:endParaRPr lang="da-DK" sz="1000" dirty="0"/>
          </a:p>
          <a:p>
            <a:pPr lvl="1"/>
            <a:r>
              <a:rPr lang="da-DK" sz="1000" dirty="0"/>
              <a:t>Nettoarbejdstiden reduceres med 175 timer uden reduktion i løn og pension</a:t>
            </a:r>
          </a:p>
          <a:p>
            <a:pPr lvl="1"/>
            <a:r>
              <a:rPr lang="da-DK" sz="1000" dirty="0"/>
              <a:t>Timerne kan indsættes i timebank (regel fra lærerarbejdstidscirkulæret)</a:t>
            </a:r>
          </a:p>
          <a:p>
            <a:pPr lvl="1"/>
            <a:r>
              <a:rPr lang="da-DK" sz="1000" dirty="0"/>
              <a:t>Der gives ikke overtidsbetaling – eventuelle overskydende timer afregnes som merarbejde i forholdet 1:1. </a:t>
            </a:r>
          </a:p>
          <a:p>
            <a:pPr marL="0" indent="0">
              <a:buNone/>
            </a:pPr>
            <a:r>
              <a:rPr lang="da-DK" sz="1000" b="1" dirty="0"/>
              <a:t>§13a – Ny permanent seniorordning</a:t>
            </a:r>
          </a:p>
          <a:p>
            <a:r>
              <a:rPr lang="da-DK" sz="1000" dirty="0"/>
              <a:t>Lærere, der ikke er omfattet af §13, har ret til nedsat </a:t>
            </a:r>
            <a:r>
              <a:rPr lang="da-DK" sz="1000" u="sng" dirty="0"/>
              <a:t>brutto</a:t>
            </a:r>
            <a:r>
              <a:rPr lang="da-DK" sz="1000" dirty="0"/>
              <a:t>arbejdstid med op til 175 timer årligt fra den normperiode, hvor de fylder 60 år, </a:t>
            </a:r>
            <a:r>
              <a:rPr lang="da-DK" sz="1000" u="sng" dirty="0"/>
              <a:t>hvis de selv anmoder om det</a:t>
            </a:r>
            <a:r>
              <a:rPr lang="da-DK" sz="1000" dirty="0"/>
              <a:t>. </a:t>
            </a: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lang="da-DK" sz="1000" dirty="0"/>
              <a:t>Bruttoarbejdstiden reduceres med 175 timer, svarende til en ny beskæftigelsesgrad på 90,9%, med tilsvarende reduktion i løn. </a:t>
            </a:r>
            <a:r>
              <a:rPr kumimoji="0" lang="da-DK" sz="1000" b="0" i="1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Der optjenes pension på basis af hidtidig beskæftigelsesgrad før reduktion. </a:t>
            </a:r>
            <a:endParaRPr lang="da-DK" sz="1000" dirty="0"/>
          </a:p>
          <a:p>
            <a:pPr lvl="1"/>
            <a:r>
              <a:rPr lang="da-DK" sz="1000" dirty="0"/>
              <a:t>For deltidsansatte kan der alene anmodes om forholdsmæssig nedsættelse af den årlige bruttonorm.</a:t>
            </a:r>
          </a:p>
          <a:p>
            <a:pPr lvl="1"/>
            <a:r>
              <a:rPr lang="da-DK" sz="1000" dirty="0"/>
              <a:t>Heller ikke under denne ordning kan der gives overarbejdsbetaling – eventuelle overskydende timer afregnes som merarbejde i forhold 1:1.</a:t>
            </a:r>
          </a:p>
          <a:p>
            <a:pPr marL="0" indent="0">
              <a:buNone/>
            </a:pPr>
            <a:r>
              <a:rPr lang="da-DK" sz="1000" b="1" dirty="0"/>
              <a:t>CFU-forlig, bilag D – Seniorbonus</a:t>
            </a:r>
          </a:p>
          <a:p>
            <a:r>
              <a:rPr lang="da-DK" sz="1000" dirty="0"/>
              <a:t>Gælder fra det kalenderår, hvor læreren fylder 62 år. </a:t>
            </a:r>
          </a:p>
          <a:p>
            <a:r>
              <a:rPr lang="da-DK" sz="1000" dirty="0"/>
              <a:t>Seniorbonus udgør 0,8% af årslønnen inklusive alle påregnelige løndele, inkl. pension.</a:t>
            </a:r>
          </a:p>
          <a:p>
            <a:pPr lvl="1"/>
            <a:r>
              <a:rPr lang="da-DK" sz="1000" dirty="0"/>
              <a:t>Udbetales første gang med lønudbetaling i januar 2023. </a:t>
            </a:r>
          </a:p>
          <a:p>
            <a:r>
              <a:rPr lang="da-DK" sz="1000" dirty="0"/>
              <a:t>Træder i kraft pr. 1. april 2022, men med optjening fra 1. januar 2022. </a:t>
            </a:r>
          </a:p>
          <a:p>
            <a:r>
              <a:rPr lang="da-DK" sz="1000" dirty="0"/>
              <a:t>Kan konverteres til:</a:t>
            </a:r>
          </a:p>
          <a:p>
            <a:pPr lvl="1"/>
            <a:r>
              <a:rPr lang="da-DK" sz="1000" dirty="0"/>
              <a:t>Fridage – værdien heraf udgør 0,4% af årslønnen pr. dag; altså maks. 2 fridage.</a:t>
            </a:r>
          </a:p>
          <a:p>
            <a:pPr lvl="1"/>
            <a:r>
              <a:rPr lang="da-DK" sz="1000" dirty="0"/>
              <a:t>Ekstraordinær pensionsindbetaling. </a:t>
            </a:r>
          </a:p>
          <a:p>
            <a:pPr lvl="1"/>
            <a:r>
              <a:rPr lang="da-DK" sz="1000" dirty="0"/>
              <a:t>Ønsker læreren at gøre brug af fridage eller ekstraordinær pensionsindbetaling, oplyses dette til skolen inden 1. oktober i kalenderåret forud (altså første gang den 1. oktober 2022). 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07A6EEBF-5E62-45B6-849C-A162A5B7F8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3739" y="525846"/>
            <a:ext cx="1646063" cy="371888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A4512FE4-2B78-4B54-8C04-F689664C83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5571" y="1428750"/>
            <a:ext cx="4591050" cy="1162050"/>
          </a:xfrm>
          <a:prstGeom prst="rect">
            <a:avLst/>
          </a:prstGeom>
        </p:spPr>
      </p:pic>
      <p:pic>
        <p:nvPicPr>
          <p:cNvPr id="9" name="Billede 8">
            <a:extLst>
              <a:ext uri="{FF2B5EF4-FFF2-40B4-BE49-F238E27FC236}">
                <a16:creationId xmlns:a16="http://schemas.microsoft.com/office/drawing/2014/main" id="{0B3DFCF9-37F9-4E05-9C43-4C610FD769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5571" y="3124502"/>
            <a:ext cx="4591050" cy="971550"/>
          </a:xfrm>
          <a:prstGeom prst="rect">
            <a:avLst/>
          </a:prstGeom>
        </p:spPr>
      </p:pic>
      <p:sp>
        <p:nvSpPr>
          <p:cNvPr id="15" name="Tekstfelt 14">
            <a:extLst>
              <a:ext uri="{FF2B5EF4-FFF2-40B4-BE49-F238E27FC236}">
                <a16:creationId xmlns:a16="http://schemas.microsoft.com/office/drawing/2014/main" id="{F890DF9D-B34D-425A-B5F1-F02BA1DE32E6}"/>
              </a:ext>
            </a:extLst>
          </p:cNvPr>
          <p:cNvSpPr txBox="1"/>
          <p:nvPr/>
        </p:nvSpPr>
        <p:spPr>
          <a:xfrm>
            <a:off x="7488517" y="5310756"/>
            <a:ext cx="4183529" cy="3238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3152" defTabSz="91440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defRPr/>
            </a:pPr>
            <a:r>
              <a:rPr kumimoji="0" lang="da-DK" sz="1600" b="1" i="1" u="sng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Se i øvrigt</a:t>
            </a:r>
            <a:r>
              <a:rPr kumimoji="0" lang="da-DK" sz="1600" b="1" i="1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: </a:t>
            </a:r>
            <a:r>
              <a:rPr kumimoji="0" lang="da-DK" sz="1600" b="1" i="1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  <a:hlinkClick r:id="rId5"/>
              </a:rPr>
              <a:t>Cirkulære om seniorbonus</a:t>
            </a:r>
            <a:endParaRPr kumimoji="0" lang="da-DK" sz="1600" b="1" i="1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5743885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272B1D-5E1F-4F19-8EF2-1B5310468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8196" y="408155"/>
            <a:ext cx="8903904" cy="688638"/>
          </a:xfrm>
        </p:spPr>
        <p:txBody>
          <a:bodyPr/>
          <a:lstStyle/>
          <a:p>
            <a:r>
              <a:rPr lang="da-DK" b="1" dirty="0"/>
              <a:t>Opgaveoversigten - 1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2BB4A81-5468-4DF2-A479-F2503F1B4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8196" y="1206767"/>
            <a:ext cx="9540481" cy="50745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a-DK" b="1" dirty="0"/>
              <a:t>§9 - Opgaveoversigten</a:t>
            </a:r>
          </a:p>
          <a:p>
            <a:r>
              <a:rPr lang="da-DK" dirty="0"/>
              <a:t>Opgaveoversigt udleveres til den ansatte lærer senest 5 uger forud for normperiodens begyndelse. </a:t>
            </a:r>
          </a:p>
          <a:p>
            <a:pPr lvl="1"/>
            <a:r>
              <a:rPr lang="da-DK" dirty="0"/>
              <a:t>Oversigten tager sit afsæt i konklusioner fra det lokale samarbejdsspor; særligt skoleplan og centrale principper for arbejdets udførelse (se: ”Det lokale samarbejdsspor”)</a:t>
            </a:r>
          </a:p>
          <a:p>
            <a:pPr lvl="1"/>
            <a:r>
              <a:rPr lang="da-DK" dirty="0"/>
              <a:t>Oversigten baserer sig på en forudgående drøftelse herom med læreren.</a:t>
            </a:r>
          </a:p>
          <a:p>
            <a:pPr lvl="1"/>
            <a:r>
              <a:rPr lang="da-DK" dirty="0"/>
              <a:t>Oversigten angiver de opgaver, som læreren påtænkes at anvende sin tid på i normperioden. </a:t>
            </a:r>
          </a:p>
          <a:p>
            <a:pPr lvl="2"/>
            <a:r>
              <a:rPr lang="da-DK" dirty="0"/>
              <a:t>Planlagt tid til undervisning</a:t>
            </a:r>
          </a:p>
          <a:p>
            <a:pPr lvl="2"/>
            <a:r>
              <a:rPr lang="da-DK" dirty="0"/>
              <a:t>Estimeret tid til individuel forberedelse </a:t>
            </a:r>
          </a:p>
          <a:p>
            <a:pPr lvl="2"/>
            <a:r>
              <a:rPr lang="da-DK" dirty="0"/>
              <a:t>Samlet estimeret tid til opgaver, der planlægges indholdsmæssigt senere i skoleåret</a:t>
            </a:r>
          </a:p>
          <a:p>
            <a:pPr lvl="2"/>
            <a:r>
              <a:rPr lang="da-DK" dirty="0"/>
              <a:t>Estimeret tid til opgaver, som skønnes at have et omfang af mindst 60 timer. </a:t>
            </a:r>
          </a:p>
          <a:p>
            <a:pPr lvl="2"/>
            <a:r>
              <a:rPr lang="da-DK" i="1" dirty="0"/>
              <a:t>Ledelse og TR kan aftale en anden model for opgaveoversigten lokalt. </a:t>
            </a:r>
          </a:p>
          <a:p>
            <a:pPr lvl="2"/>
            <a:r>
              <a:rPr lang="da-DK" i="1" dirty="0"/>
              <a:t>Husk at være opmærksom på ‘planlægning af arbejdstid (senere) og anfør forhold herom i opgaveoversigten. </a:t>
            </a:r>
          </a:p>
          <a:p>
            <a:pPr marL="0" indent="0">
              <a:buNone/>
            </a:pPr>
            <a:r>
              <a:rPr lang="da-DK" b="1" dirty="0"/>
              <a:t>§10 – Forberedelse</a:t>
            </a:r>
          </a:p>
          <a:p>
            <a:r>
              <a:rPr lang="da-DK" dirty="0"/>
              <a:t>Opgaverne skal planlægges på en måde, som muliggør, at lærerens forberedelsestid kan afvikles som sammenhængende og effektiv tid</a:t>
            </a:r>
          </a:p>
          <a:p>
            <a:pPr lvl="1"/>
            <a:r>
              <a:rPr lang="da-DK" dirty="0"/>
              <a:t>Oplever læreren, at den individuelle forberedelsestid reduceres, kan denne forlange, at ledelsen placerer forberedelsestiden. Placeret forberedelsestid kan kun i særlige tilfælde ved akut behov, anvendes til andre formål. 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07A6EEBF-5E62-45B6-849C-A162A5B7F8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6534" y="408155"/>
            <a:ext cx="1646063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470542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272B1D-5E1F-4F19-8EF2-1B5310468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8196" y="408155"/>
            <a:ext cx="8830980" cy="607845"/>
          </a:xfrm>
        </p:spPr>
        <p:txBody>
          <a:bodyPr>
            <a:normAutofit fontScale="90000"/>
          </a:bodyPr>
          <a:lstStyle/>
          <a:p>
            <a:r>
              <a:rPr lang="da-DK" b="1" dirty="0"/>
              <a:t>Opgaveoversigten – 2</a:t>
            </a:r>
            <a:br>
              <a:rPr lang="da-DK" b="1" dirty="0"/>
            </a:br>
            <a:endParaRPr lang="da-DK" b="1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2BB4A81-5468-4DF2-A479-F2503F1B4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3937" y="1244533"/>
            <a:ext cx="9540481" cy="50745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b="1" dirty="0"/>
              <a:t>§11 – Større ændringer i normperioden</a:t>
            </a:r>
          </a:p>
          <a:p>
            <a:r>
              <a:rPr lang="da-DK" dirty="0"/>
              <a:t>Opstår der behov for større ændringer i opgaveoversigten i normperioden, beslutter lederen </a:t>
            </a:r>
            <a:r>
              <a:rPr lang="da-DK" u="sng" dirty="0"/>
              <a:t>efter dialog </a:t>
            </a:r>
            <a:r>
              <a:rPr lang="da-DK" dirty="0"/>
              <a:t>med læreren, hvilken konsekvens sådanne ændringer har for lærerens samlede opgavemængde. </a:t>
            </a:r>
          </a:p>
          <a:p>
            <a:pPr lvl="1"/>
            <a:r>
              <a:rPr lang="da-DK" i="0" dirty="0"/>
              <a:t>Lederen kan eksempelvis beslutte at</a:t>
            </a:r>
          </a:p>
          <a:p>
            <a:pPr lvl="2"/>
            <a:r>
              <a:rPr lang="da-DK" i="1" dirty="0"/>
              <a:t>Ned- eller bortprioritere opgaver</a:t>
            </a:r>
          </a:p>
          <a:p>
            <a:pPr lvl="2"/>
            <a:r>
              <a:rPr lang="da-DK" i="1" dirty="0"/>
              <a:t>Justere i måden, hvorpå opgaver løses eller omfordele opgaver blandt flere kolleger</a:t>
            </a:r>
          </a:p>
          <a:p>
            <a:pPr lvl="2"/>
            <a:r>
              <a:rPr lang="da-DK" i="1" dirty="0"/>
              <a:t>At opgavetilførsel, som øger lærerens samlede omfang af opgaver, vil kunne medføre mer- eller overtid under forudsætning af, at der ikke sker reduktioner i opgavemængden senere i normperioden. </a:t>
            </a:r>
          </a:p>
          <a:p>
            <a:pPr lvl="2"/>
            <a:r>
              <a:rPr lang="da-DK" i="1" dirty="0"/>
              <a:t>Lederen orienterer læreren skriftligt om ændringernes konsekvens for de samlede opgaver.</a:t>
            </a:r>
          </a:p>
          <a:p>
            <a:pPr marL="0" indent="0">
              <a:buNone/>
            </a:pPr>
            <a:r>
              <a:rPr lang="da-DK" b="1" dirty="0"/>
              <a:t>§12 – Nyansatte lærere</a:t>
            </a:r>
          </a:p>
          <a:p>
            <a:r>
              <a:rPr lang="da-DK" dirty="0"/>
              <a:t>Ved opgavefordelingen tages særligt hensyn til nyansatte lærere med mindre end to års erfaring som lærer. </a:t>
            </a:r>
          </a:p>
          <a:p>
            <a:pPr lvl="1"/>
            <a:r>
              <a:rPr lang="da-DK" dirty="0"/>
              <a:t>En god start på lærerlivet er vigtig for den enkelte. Initiativer i form af mentorordninger, særlige indslusningsforløb o.l. kan styrke dette.  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07A6EEBF-5E62-45B6-849C-A162A5B7F8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7662" y="340189"/>
            <a:ext cx="1646063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644029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272B1D-5E1F-4F19-8EF2-1B5310468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8196" y="408155"/>
            <a:ext cx="8830980" cy="607845"/>
          </a:xfrm>
        </p:spPr>
        <p:txBody>
          <a:bodyPr>
            <a:normAutofit fontScale="90000"/>
          </a:bodyPr>
          <a:lstStyle/>
          <a:p>
            <a:r>
              <a:rPr lang="da-DK" b="1" dirty="0"/>
              <a:t>Planlægning af arbejdstid, hviletid mm.</a:t>
            </a:r>
            <a:br>
              <a:rPr lang="da-DK" b="1" dirty="0"/>
            </a:br>
            <a:br>
              <a:rPr lang="da-DK" b="1" dirty="0"/>
            </a:br>
            <a:endParaRPr lang="da-DK" b="1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2BB4A81-5468-4DF2-A479-F2503F1B4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3937" y="1244533"/>
            <a:ext cx="9540481" cy="5074503"/>
          </a:xfrm>
        </p:spPr>
        <p:txBody>
          <a:bodyPr>
            <a:normAutofit fontScale="6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da-DK" sz="2400" b="1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Planlægning</a:t>
            </a:r>
          </a:p>
          <a:p>
            <a:pPr>
              <a:defRPr/>
            </a:pPr>
            <a:r>
              <a:rPr lang="da-DK" sz="2400" dirty="0">
                <a:solidFill>
                  <a:srgbClr val="191B0E"/>
                </a:solidFill>
                <a:latin typeface="Franklin Gothic Book" panose="020B0503020102020204"/>
              </a:rPr>
              <a:t>Fuldt planlagt arbejdstid</a:t>
            </a:r>
          </a:p>
          <a:p>
            <a:pPr lvl="1">
              <a:defRPr/>
            </a:pPr>
            <a:r>
              <a:rPr lang="da-DK" sz="2400" dirty="0">
                <a:solidFill>
                  <a:srgbClr val="191B0E"/>
                </a:solidFill>
                <a:latin typeface="Franklin Gothic Book" panose="020B0503020102020204"/>
              </a:rPr>
              <a:t>På forhånd meddelte ‘komme og gå tider’ med hele den ansattes årsnorm</a:t>
            </a:r>
          </a:p>
          <a:p>
            <a:pPr lvl="1">
              <a:defRPr/>
            </a:pPr>
            <a:r>
              <a:rPr lang="da-DK" sz="2400" dirty="0">
                <a:solidFill>
                  <a:srgbClr val="191B0E"/>
                </a:solidFill>
                <a:latin typeface="Franklin Gothic Book" panose="020B0503020102020204"/>
              </a:rPr>
              <a:t>Den ansatte registrerer løbende afvigelser</a:t>
            </a:r>
          </a:p>
          <a:p>
            <a:pPr>
              <a:defRPr/>
            </a:pPr>
            <a:r>
              <a:rPr lang="da-DK" sz="2400" dirty="0">
                <a:solidFill>
                  <a:srgbClr val="191B0E"/>
                </a:solidFill>
                <a:latin typeface="Franklin Gothic Book" panose="020B0503020102020204"/>
              </a:rPr>
              <a:t>Delvist planlagt henholdsvis selvtilrettelagt arbejdstid</a:t>
            </a:r>
          </a:p>
          <a:p>
            <a:pPr lvl="1">
              <a:defRPr/>
            </a:pPr>
            <a:r>
              <a:rPr lang="da-DK" sz="2400" dirty="0">
                <a:solidFill>
                  <a:srgbClr val="191B0E"/>
                </a:solidFill>
                <a:latin typeface="Franklin Gothic Book" panose="020B0503020102020204"/>
              </a:rPr>
              <a:t>På forhånd meddelte ‘komme og gå tider’ med timer, hvor den ansatte skal være tilstede (undervisning, fælles forberedelse, møder mm.) Den ansatte registrerer løbende afvigelser</a:t>
            </a:r>
          </a:p>
          <a:p>
            <a:pPr lvl="1">
              <a:defRPr/>
            </a:pPr>
            <a:r>
              <a:rPr lang="da-DK" sz="2400" dirty="0">
                <a:solidFill>
                  <a:srgbClr val="191B0E"/>
                </a:solidFill>
                <a:latin typeface="Franklin Gothic Book" panose="020B0503020102020204"/>
              </a:rPr>
              <a:t>Den ansatte har frihed til selv at tilrettelægge og registrere arbejdstimer på baggrund af puljer eller akkorder til enten en periode eller til en opgave; og meddeler afvigelser til lederen. </a:t>
            </a:r>
          </a:p>
          <a:p>
            <a:pPr>
              <a:defRPr/>
            </a:pPr>
            <a:r>
              <a:rPr lang="da-DK" sz="2400" dirty="0">
                <a:solidFill>
                  <a:srgbClr val="191B0E"/>
                </a:solidFill>
                <a:latin typeface="Franklin Gothic Book" panose="020B0503020102020204"/>
              </a:rPr>
              <a:t>Aftal med tillidsrepræsentant, inden for rammene af samarbejdssporet, hvordan registrering af afvigelser foretages på jeres skole, og hvornår/hvordan medarbejderen orienterer sin leder. </a:t>
            </a:r>
          </a:p>
          <a:p>
            <a:pPr>
              <a:defRPr/>
            </a:pPr>
            <a:r>
              <a:rPr lang="da-DK" sz="2400" b="1" dirty="0">
                <a:solidFill>
                  <a:srgbClr val="191B0E"/>
                </a:solidFill>
                <a:latin typeface="Franklin Gothic Book" panose="020B0503020102020204"/>
              </a:rPr>
              <a:t>Bemærk: Vær tydelig om antal timer til givne opgaver og pligten til at underrette leder ved afgivelser. Understreg samtidig, at der kun accepteres over- eller merarbejde, såfremt der er tale om pålagt arbejde ud over det oprindeligt aftalte og/eller når dette har været skønnet nødvendigt af medarbejderen for at sikre en forsvarlig varetagelse af dennes funktioner. </a:t>
            </a: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For fuldtidsbeskæftigede tilrettelægges ‘ledelsesplanlagte’ timer for den daglige arbejdstid på anvendte arbejdsdage med mindst 4 timer. </a:t>
            </a: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Deltidsbeskæftigede kan tilrettelægges med et mindre antal timer ved enighed mellem leder og lærer.</a:t>
            </a:r>
          </a:p>
          <a:p>
            <a:pPr marL="0" indent="0">
              <a:buNone/>
            </a:pPr>
            <a:endParaRPr lang="da-DK" b="1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07A6EEBF-5E62-45B6-849C-A162A5B7F8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7662" y="340189"/>
            <a:ext cx="1646063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042324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272B1D-5E1F-4F19-8EF2-1B5310468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8196" y="408155"/>
            <a:ext cx="8830980" cy="607845"/>
          </a:xfrm>
        </p:spPr>
        <p:txBody>
          <a:bodyPr>
            <a:normAutofit fontScale="90000"/>
          </a:bodyPr>
          <a:lstStyle/>
          <a:p>
            <a:r>
              <a:rPr lang="da-DK" b="1" dirty="0"/>
              <a:t>Planlægning af arbejdstid, hviletid mm.</a:t>
            </a:r>
            <a:br>
              <a:rPr lang="da-DK" b="1" dirty="0"/>
            </a:br>
            <a:br>
              <a:rPr lang="da-DK" b="1" dirty="0"/>
            </a:br>
            <a:endParaRPr lang="da-DK" b="1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2BB4A81-5468-4DF2-A479-F2503F1B4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3937" y="1244533"/>
            <a:ext cx="9540481" cy="5074503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da-DK" sz="2400" b="1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Hviletidsbestemmelser</a:t>
            </a: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Protokollat 1 </a:t>
            </a: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da-DK" sz="2400" b="0" i="1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Den daglige hviletid – 11 timer – kan nedsættes til 8 timer op til 12 gange årligt. Lokalt kan det aftales op til 20 gange årligt.</a:t>
            </a: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lang="da-DK" sz="2400" dirty="0">
                <a:solidFill>
                  <a:srgbClr val="191B0E"/>
                </a:solidFill>
                <a:latin typeface="Franklin Gothic Book" panose="020B0503020102020204"/>
              </a:rPr>
              <a:t>Der kan højst være 10 døgn mellem 2 fridøgn. Lokalt kan det aftales at udstrække det indtil 12 døgn.</a:t>
            </a: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da-DK" sz="2400" b="0" i="1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Under lejrskoler og lign. Er der ikke krav om daglig hvi</a:t>
            </a:r>
            <a:r>
              <a:rPr lang="da-DK" sz="2400" dirty="0" err="1">
                <a:solidFill>
                  <a:srgbClr val="191B0E"/>
                </a:solidFill>
                <a:latin typeface="Franklin Gothic Book" panose="020B0503020102020204"/>
              </a:rPr>
              <a:t>letid</a:t>
            </a:r>
            <a:r>
              <a:rPr lang="da-DK" sz="2400" dirty="0">
                <a:solidFill>
                  <a:srgbClr val="191B0E"/>
                </a:solidFill>
                <a:latin typeface="Franklin Gothic Book" panose="020B0503020102020204"/>
              </a:rPr>
              <a:t>. Hvis lejrskolen strækker sig over en weekend kan der være indtil 12 døgn mellem 2 fridøgn. </a:t>
            </a: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da-DK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Aft</a:t>
            </a:r>
            <a:r>
              <a:rPr lang="da-DK" sz="2400" dirty="0" err="1">
                <a:solidFill>
                  <a:srgbClr val="191B0E"/>
                </a:solidFill>
                <a:latin typeface="Franklin Gothic Book" panose="020B0503020102020204"/>
              </a:rPr>
              <a:t>aler</a:t>
            </a:r>
            <a:r>
              <a:rPr lang="da-DK" sz="2400" dirty="0">
                <a:solidFill>
                  <a:srgbClr val="191B0E"/>
                </a:solidFill>
                <a:latin typeface="Franklin Gothic Book" panose="020B0503020102020204"/>
              </a:rPr>
              <a:t>, jf. ovenfor, kan alene basere sig på, at det er indskrevet som en mulighed – gælder også kostskoler. </a:t>
            </a: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da-DK" sz="2400" b="1" i="1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Bemærk:</a:t>
            </a:r>
            <a:r>
              <a:rPr kumimoji="0" lang="da-DK" sz="2400" i="1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 </a:t>
            </a:r>
            <a:r>
              <a:rPr lang="da-DK" sz="2400" dirty="0">
                <a:solidFill>
                  <a:srgbClr val="191B0E"/>
                </a:solidFill>
                <a:latin typeface="Franklin Gothic Book" panose="020B0503020102020204"/>
              </a:rPr>
              <a:t>Bestemmelserne kan ikke fraviges udover ovenstående!</a:t>
            </a:r>
            <a:r>
              <a:rPr kumimoji="0" lang="da-DK" sz="2400" b="0" i="1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 </a:t>
            </a:r>
          </a:p>
          <a:p>
            <a:pPr marL="0" indent="0">
              <a:buNone/>
            </a:pPr>
            <a:endParaRPr lang="da-DK" b="1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07A6EEBF-5E62-45B6-849C-A162A5B7F8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7662" y="340189"/>
            <a:ext cx="1646063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852081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Beskæring">
  <a:themeElements>
    <a:clrScheme name="Beskæring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Beskæring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eskæring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-tema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Beskæring</Template>
  <TotalTime>3048</TotalTime>
  <Words>3120</Words>
  <Application>Microsoft Office PowerPoint</Application>
  <PresentationFormat>Widescreen</PresentationFormat>
  <Paragraphs>215</Paragraphs>
  <Slides>22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22</vt:i4>
      </vt:variant>
    </vt:vector>
  </HeadingPairs>
  <TitlesOfParts>
    <vt:vector size="25" baseType="lpstr">
      <vt:lpstr>Cambria</vt:lpstr>
      <vt:lpstr>Franklin Gothic Book</vt:lpstr>
      <vt:lpstr>Beskæring</vt:lpstr>
      <vt:lpstr>Ny arbejdstidsaftale for lærere og børnehaveklasseledere!</vt:lpstr>
      <vt:lpstr>RAMMER</vt:lpstr>
      <vt:lpstr>FÆLLES BESTEMMELSER</vt:lpstr>
      <vt:lpstr>Arbejdstid – Årsnormer</vt:lpstr>
      <vt:lpstr>Arbejdstid – Seniorordning og –bonus  </vt:lpstr>
      <vt:lpstr>Opgaveoversigten - 1</vt:lpstr>
      <vt:lpstr>Opgaveoversigten – 2 </vt:lpstr>
      <vt:lpstr>Planlægning af arbejdstid, hviletid mm.  </vt:lpstr>
      <vt:lpstr>Planlægning af arbejdstid, hviletid mm.  </vt:lpstr>
      <vt:lpstr>Opgørelse af arbejdstid - 1  </vt:lpstr>
      <vt:lpstr>Opgørelse af arbejdstid - 2</vt:lpstr>
      <vt:lpstr>Opgørelse af arbejdstid - 3 </vt:lpstr>
      <vt:lpstr>Opgørelse af arbejdstid - 4</vt:lpstr>
      <vt:lpstr>Opgørelse af arbejdstid - 5</vt:lpstr>
      <vt:lpstr>Lokale aftaler</vt:lpstr>
      <vt:lpstr>Sær- BESTEMMELSER </vt:lpstr>
      <vt:lpstr>Arbejdstid – inden for almindelig arbejdstid</vt:lpstr>
      <vt:lpstr>Arbejdstid – inden for almindelig arbejdstid</vt:lpstr>
      <vt:lpstr>Sær- BESTEMMELSER </vt:lpstr>
      <vt:lpstr>Arbejdstid – udenfor almindelig arbejdstid</vt:lpstr>
      <vt:lpstr>Arbejdstid – udenfor almindelig arbejdstid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 arbejdstidsaftale for lærere og børnehaveklasseledere!</dc:title>
  <dc:creator>Niels Strunge</dc:creator>
  <cp:lastModifiedBy>Niels Strunge</cp:lastModifiedBy>
  <cp:revision>2</cp:revision>
  <dcterms:created xsi:type="dcterms:W3CDTF">2022-01-31T13:43:46Z</dcterms:created>
  <dcterms:modified xsi:type="dcterms:W3CDTF">2022-02-24T08:29:16Z</dcterms:modified>
</cp:coreProperties>
</file>