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1"/>
  </p:notesMasterIdLst>
  <p:handoutMasterIdLst>
    <p:handoutMasterId r:id="rId12"/>
  </p:handoutMasterIdLst>
  <p:sldIdLst>
    <p:sldId id="256" r:id="rId2"/>
    <p:sldId id="291" r:id="rId3"/>
    <p:sldId id="309" r:id="rId4"/>
    <p:sldId id="297" r:id="rId5"/>
    <p:sldId id="310" r:id="rId6"/>
    <p:sldId id="311" r:id="rId7"/>
    <p:sldId id="306" r:id="rId8"/>
    <p:sldId id="312" r:id="rId9"/>
    <p:sldId id="30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1E5ECE-2AE6-4CE3-9C74-9FD41CFFC49A}" v="2" dt="2023-06-01T08:46:17.177"/>
  </p1510:revLst>
</p1510:revInfo>
</file>

<file path=ppt/tableStyles.xml><?xml version="1.0" encoding="utf-8"?>
<a:tblStyleLst xmlns:a="http://schemas.openxmlformats.org/drawingml/2006/main" def="{16D9F66E-5EB9-4882-86FB-DCBF35E3C3E4}">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74" autoAdjust="0"/>
  </p:normalViewPr>
  <p:slideViewPr>
    <p:cSldViewPr snapToGrid="0">
      <p:cViewPr varScale="1">
        <p:scale>
          <a:sx n="109" d="100"/>
          <a:sy n="109" d="100"/>
        </p:scale>
        <p:origin x="666" y="96"/>
      </p:cViewPr>
      <p:guideLst>
        <p:guide pos="3840"/>
        <p:guide orient="horz" pos="2160"/>
      </p:guideLst>
    </p:cSldViewPr>
  </p:slideViewPr>
  <p:outlineViewPr>
    <p:cViewPr>
      <p:scale>
        <a:sx n="33" d="100"/>
        <a:sy n="33" d="100"/>
      </p:scale>
      <p:origin x="0" y="6258"/>
    </p:cViewPr>
  </p:outlineViewPr>
  <p:notesTextViewPr>
    <p:cViewPr>
      <p:scale>
        <a:sx n="1" d="1"/>
        <a:sy n="1" d="1"/>
      </p:scale>
      <p:origin x="0" y="0"/>
    </p:cViewPr>
  </p:notesTextViewPr>
  <p:notesViewPr>
    <p:cSldViewPr snapToGrid="0">
      <p:cViewPr varScale="1">
        <p:scale>
          <a:sx n="88" d="100"/>
          <a:sy n="88" d="100"/>
        </p:scale>
        <p:origin x="29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s Strunge" userId="b6b3ecf9-76c2-421d-a2d8-0add1c78a96f" providerId="ADAL" clId="{621E5ECE-2AE6-4CE3-9C74-9FD41CFFC49A}"/>
    <pc:docChg chg="custSel addSld delSld modSld">
      <pc:chgData name="Niels Strunge" userId="b6b3ecf9-76c2-421d-a2d8-0add1c78a96f" providerId="ADAL" clId="{621E5ECE-2AE6-4CE3-9C74-9FD41CFFC49A}" dt="2023-06-01T10:46:26.119" v="2930" actId="20577"/>
      <pc:docMkLst>
        <pc:docMk/>
      </pc:docMkLst>
      <pc:sldChg chg="addSp delSp modSp mod">
        <pc:chgData name="Niels Strunge" userId="b6b3ecf9-76c2-421d-a2d8-0add1c78a96f" providerId="ADAL" clId="{621E5ECE-2AE6-4CE3-9C74-9FD41CFFC49A}" dt="2023-06-01T10:45:20.002" v="2799" actId="20577"/>
        <pc:sldMkLst>
          <pc:docMk/>
          <pc:sldMk cId="3250670041" sldId="256"/>
        </pc:sldMkLst>
        <pc:spChg chg="mod">
          <ac:chgData name="Niels Strunge" userId="b6b3ecf9-76c2-421d-a2d8-0add1c78a96f" providerId="ADAL" clId="{621E5ECE-2AE6-4CE3-9C74-9FD41CFFC49A}" dt="2023-06-01T10:45:20.002" v="2799" actId="20577"/>
          <ac:spMkLst>
            <pc:docMk/>
            <pc:sldMk cId="3250670041" sldId="256"/>
            <ac:spMk id="2" creationId="{00000000-0000-0000-0000-000000000000}"/>
          </ac:spMkLst>
        </pc:spChg>
        <pc:spChg chg="mod">
          <ac:chgData name="Niels Strunge" userId="b6b3ecf9-76c2-421d-a2d8-0add1c78a96f" providerId="ADAL" clId="{621E5ECE-2AE6-4CE3-9C74-9FD41CFFC49A}" dt="2023-06-01T07:58:47.532" v="171" actId="255"/>
          <ac:spMkLst>
            <pc:docMk/>
            <pc:sldMk cId="3250670041" sldId="256"/>
            <ac:spMk id="5" creationId="{00000000-0000-0000-0000-000000000000}"/>
          </ac:spMkLst>
        </pc:spChg>
        <pc:picChg chg="del mod">
          <ac:chgData name="Niels Strunge" userId="b6b3ecf9-76c2-421d-a2d8-0add1c78a96f" providerId="ADAL" clId="{621E5ECE-2AE6-4CE3-9C74-9FD41CFFC49A}" dt="2023-06-01T07:59:25.191" v="175" actId="478"/>
          <ac:picMkLst>
            <pc:docMk/>
            <pc:sldMk cId="3250670041" sldId="256"/>
            <ac:picMk id="3" creationId="{B747B33F-5108-4D05-8083-6574F67F6DA7}"/>
          </ac:picMkLst>
        </pc:picChg>
        <pc:picChg chg="add mod">
          <ac:chgData name="Niels Strunge" userId="b6b3ecf9-76c2-421d-a2d8-0add1c78a96f" providerId="ADAL" clId="{621E5ECE-2AE6-4CE3-9C74-9FD41CFFC49A}" dt="2023-06-01T07:59:31.810" v="176" actId="1076"/>
          <ac:picMkLst>
            <pc:docMk/>
            <pc:sldMk cId="3250670041" sldId="256"/>
            <ac:picMk id="4" creationId="{FF3BA0FC-B85B-0254-E1D4-3CB9B01F565A}"/>
          </ac:picMkLst>
        </pc:picChg>
      </pc:sldChg>
      <pc:sldChg chg="modSp mod">
        <pc:chgData name="Niels Strunge" userId="b6b3ecf9-76c2-421d-a2d8-0add1c78a96f" providerId="ADAL" clId="{621E5ECE-2AE6-4CE3-9C74-9FD41CFFC49A}" dt="2023-06-01T10:17:22.662" v="809" actId="20577"/>
        <pc:sldMkLst>
          <pc:docMk/>
          <pc:sldMk cId="1705538065" sldId="291"/>
        </pc:sldMkLst>
        <pc:spChg chg="mod">
          <ac:chgData name="Niels Strunge" userId="b6b3ecf9-76c2-421d-a2d8-0add1c78a96f" providerId="ADAL" clId="{621E5ECE-2AE6-4CE3-9C74-9FD41CFFC49A}" dt="2023-06-01T08:19:26.287" v="306" actId="20577"/>
          <ac:spMkLst>
            <pc:docMk/>
            <pc:sldMk cId="1705538065" sldId="291"/>
            <ac:spMk id="2" creationId="{C2272B1D-5E1F-4F19-8EF2-1B5310468D4B}"/>
          </ac:spMkLst>
        </pc:spChg>
        <pc:spChg chg="mod">
          <ac:chgData name="Niels Strunge" userId="b6b3ecf9-76c2-421d-a2d8-0add1c78a96f" providerId="ADAL" clId="{621E5ECE-2AE6-4CE3-9C74-9FD41CFFC49A}" dt="2023-06-01T10:17:22.662" v="809" actId="20577"/>
          <ac:spMkLst>
            <pc:docMk/>
            <pc:sldMk cId="1705538065" sldId="291"/>
            <ac:spMk id="3" creationId="{42BB4A81-5468-4DF2-A479-F2503F1B43E7}"/>
          </ac:spMkLst>
        </pc:spChg>
      </pc:sldChg>
      <pc:sldChg chg="modSp mod">
        <pc:chgData name="Niels Strunge" userId="b6b3ecf9-76c2-421d-a2d8-0add1c78a96f" providerId="ADAL" clId="{621E5ECE-2AE6-4CE3-9C74-9FD41CFFC49A}" dt="2023-06-01T08:47:37.448" v="655" actId="20577"/>
        <pc:sldMkLst>
          <pc:docMk/>
          <pc:sldMk cId="2354325947" sldId="297"/>
        </pc:sldMkLst>
        <pc:spChg chg="mod">
          <ac:chgData name="Niels Strunge" userId="b6b3ecf9-76c2-421d-a2d8-0add1c78a96f" providerId="ADAL" clId="{621E5ECE-2AE6-4CE3-9C74-9FD41CFFC49A}" dt="2023-06-01T08:47:37.448" v="655" actId="20577"/>
          <ac:spMkLst>
            <pc:docMk/>
            <pc:sldMk cId="2354325947" sldId="297"/>
            <ac:spMk id="2" creationId="{C2272B1D-5E1F-4F19-8EF2-1B5310468D4B}"/>
          </ac:spMkLst>
        </pc:spChg>
        <pc:spChg chg="mod">
          <ac:chgData name="Niels Strunge" userId="b6b3ecf9-76c2-421d-a2d8-0add1c78a96f" providerId="ADAL" clId="{621E5ECE-2AE6-4CE3-9C74-9FD41CFFC49A}" dt="2023-06-01T08:31:26.842" v="525" actId="255"/>
          <ac:spMkLst>
            <pc:docMk/>
            <pc:sldMk cId="2354325947" sldId="297"/>
            <ac:spMk id="3" creationId="{42BB4A81-5468-4DF2-A479-F2503F1B43E7}"/>
          </ac:spMkLst>
        </pc:spChg>
      </pc:sldChg>
      <pc:sldChg chg="del">
        <pc:chgData name="Niels Strunge" userId="b6b3ecf9-76c2-421d-a2d8-0add1c78a96f" providerId="ADAL" clId="{621E5ECE-2AE6-4CE3-9C74-9FD41CFFC49A}" dt="2023-06-01T10:43:50.089" v="2780" actId="47"/>
        <pc:sldMkLst>
          <pc:docMk/>
          <pc:sldMk cId="92850382" sldId="301"/>
        </pc:sldMkLst>
      </pc:sldChg>
      <pc:sldChg chg="del">
        <pc:chgData name="Niels Strunge" userId="b6b3ecf9-76c2-421d-a2d8-0add1c78a96f" providerId="ADAL" clId="{621E5ECE-2AE6-4CE3-9C74-9FD41CFFC49A}" dt="2023-06-01T10:43:52.098" v="2781" actId="47"/>
        <pc:sldMkLst>
          <pc:docMk/>
          <pc:sldMk cId="3276843473" sldId="302"/>
        </pc:sldMkLst>
      </pc:sldChg>
      <pc:sldChg chg="del">
        <pc:chgData name="Niels Strunge" userId="b6b3ecf9-76c2-421d-a2d8-0add1c78a96f" providerId="ADAL" clId="{621E5ECE-2AE6-4CE3-9C74-9FD41CFFC49A}" dt="2023-06-01T10:43:53.315" v="2782" actId="47"/>
        <pc:sldMkLst>
          <pc:docMk/>
          <pc:sldMk cId="1514870170" sldId="303"/>
        </pc:sldMkLst>
      </pc:sldChg>
      <pc:sldChg chg="del">
        <pc:chgData name="Niels Strunge" userId="b6b3ecf9-76c2-421d-a2d8-0add1c78a96f" providerId="ADAL" clId="{621E5ECE-2AE6-4CE3-9C74-9FD41CFFC49A}" dt="2023-06-01T10:43:54.276" v="2783" actId="47"/>
        <pc:sldMkLst>
          <pc:docMk/>
          <pc:sldMk cId="2400457684" sldId="304"/>
        </pc:sldMkLst>
      </pc:sldChg>
      <pc:sldChg chg="modSp mod">
        <pc:chgData name="Niels Strunge" userId="b6b3ecf9-76c2-421d-a2d8-0add1c78a96f" providerId="ADAL" clId="{621E5ECE-2AE6-4CE3-9C74-9FD41CFFC49A}" dt="2023-06-01T10:32:15.901" v="2761" actId="20577"/>
        <pc:sldMkLst>
          <pc:docMk/>
          <pc:sldMk cId="3483800232" sldId="306"/>
        </pc:sldMkLst>
        <pc:spChg chg="mod">
          <ac:chgData name="Niels Strunge" userId="b6b3ecf9-76c2-421d-a2d8-0add1c78a96f" providerId="ADAL" clId="{621E5ECE-2AE6-4CE3-9C74-9FD41CFFC49A}" dt="2023-06-01T10:27:43.805" v="2069" actId="20577"/>
          <ac:spMkLst>
            <pc:docMk/>
            <pc:sldMk cId="3483800232" sldId="306"/>
            <ac:spMk id="2" creationId="{C2272B1D-5E1F-4F19-8EF2-1B5310468D4B}"/>
          </ac:spMkLst>
        </pc:spChg>
        <pc:spChg chg="mod">
          <ac:chgData name="Niels Strunge" userId="b6b3ecf9-76c2-421d-a2d8-0add1c78a96f" providerId="ADAL" clId="{621E5ECE-2AE6-4CE3-9C74-9FD41CFFC49A}" dt="2023-06-01T10:32:15.901" v="2761" actId="20577"/>
          <ac:spMkLst>
            <pc:docMk/>
            <pc:sldMk cId="3483800232" sldId="306"/>
            <ac:spMk id="3" creationId="{42BB4A81-5468-4DF2-A479-F2503F1B43E7}"/>
          </ac:spMkLst>
        </pc:spChg>
      </pc:sldChg>
      <pc:sldChg chg="del">
        <pc:chgData name="Niels Strunge" userId="b6b3ecf9-76c2-421d-a2d8-0add1c78a96f" providerId="ADAL" clId="{621E5ECE-2AE6-4CE3-9C74-9FD41CFFC49A}" dt="2023-06-01T10:43:55.961" v="2784" actId="47"/>
        <pc:sldMkLst>
          <pc:docMk/>
          <pc:sldMk cId="668089916" sldId="307"/>
        </pc:sldMkLst>
      </pc:sldChg>
      <pc:sldChg chg="modSp add mod">
        <pc:chgData name="Niels Strunge" userId="b6b3ecf9-76c2-421d-a2d8-0add1c78a96f" providerId="ADAL" clId="{621E5ECE-2AE6-4CE3-9C74-9FD41CFFC49A}" dt="2023-06-01T08:30:17.441" v="519" actId="12"/>
        <pc:sldMkLst>
          <pc:docMk/>
          <pc:sldMk cId="1578196891" sldId="309"/>
        </pc:sldMkLst>
        <pc:spChg chg="mod">
          <ac:chgData name="Niels Strunge" userId="b6b3ecf9-76c2-421d-a2d8-0add1c78a96f" providerId="ADAL" clId="{621E5ECE-2AE6-4CE3-9C74-9FD41CFFC49A}" dt="2023-06-01T08:24:52.426" v="497" actId="1076"/>
          <ac:spMkLst>
            <pc:docMk/>
            <pc:sldMk cId="1578196891" sldId="309"/>
            <ac:spMk id="2" creationId="{C2272B1D-5E1F-4F19-8EF2-1B5310468D4B}"/>
          </ac:spMkLst>
        </pc:spChg>
        <pc:spChg chg="mod">
          <ac:chgData name="Niels Strunge" userId="b6b3ecf9-76c2-421d-a2d8-0add1c78a96f" providerId="ADAL" clId="{621E5ECE-2AE6-4CE3-9C74-9FD41CFFC49A}" dt="2023-06-01T08:30:17.441" v="519" actId="12"/>
          <ac:spMkLst>
            <pc:docMk/>
            <pc:sldMk cId="1578196891" sldId="309"/>
            <ac:spMk id="3" creationId="{42BB4A81-5468-4DF2-A479-F2503F1B43E7}"/>
          </ac:spMkLst>
        </pc:spChg>
      </pc:sldChg>
      <pc:sldChg chg="modSp add mod">
        <pc:chgData name="Niels Strunge" userId="b6b3ecf9-76c2-421d-a2d8-0add1c78a96f" providerId="ADAL" clId="{621E5ECE-2AE6-4CE3-9C74-9FD41CFFC49A}" dt="2023-06-01T10:19:08.255" v="828" actId="20577"/>
        <pc:sldMkLst>
          <pc:docMk/>
          <pc:sldMk cId="1869318914" sldId="310"/>
        </pc:sldMkLst>
        <pc:spChg chg="mod">
          <ac:chgData name="Niels Strunge" userId="b6b3ecf9-76c2-421d-a2d8-0add1c78a96f" providerId="ADAL" clId="{621E5ECE-2AE6-4CE3-9C74-9FD41CFFC49A}" dt="2023-06-01T08:47:45.367" v="657" actId="20577"/>
          <ac:spMkLst>
            <pc:docMk/>
            <pc:sldMk cId="1869318914" sldId="310"/>
            <ac:spMk id="2" creationId="{C2272B1D-5E1F-4F19-8EF2-1B5310468D4B}"/>
          </ac:spMkLst>
        </pc:spChg>
        <pc:spChg chg="mod">
          <ac:chgData name="Niels Strunge" userId="b6b3ecf9-76c2-421d-a2d8-0add1c78a96f" providerId="ADAL" clId="{621E5ECE-2AE6-4CE3-9C74-9FD41CFFC49A}" dt="2023-06-01T10:19:08.255" v="828" actId="20577"/>
          <ac:spMkLst>
            <pc:docMk/>
            <pc:sldMk cId="1869318914" sldId="310"/>
            <ac:spMk id="3" creationId="{42BB4A81-5468-4DF2-A479-F2503F1B43E7}"/>
          </ac:spMkLst>
        </pc:spChg>
      </pc:sldChg>
      <pc:sldChg chg="modSp add mod">
        <pc:chgData name="Niels Strunge" userId="b6b3ecf9-76c2-421d-a2d8-0add1c78a96f" providerId="ADAL" clId="{621E5ECE-2AE6-4CE3-9C74-9FD41CFFC49A}" dt="2023-06-01T10:20:47.077" v="854" actId="20577"/>
        <pc:sldMkLst>
          <pc:docMk/>
          <pc:sldMk cId="1348765755" sldId="311"/>
        </pc:sldMkLst>
        <pc:spChg chg="mod">
          <ac:chgData name="Niels Strunge" userId="b6b3ecf9-76c2-421d-a2d8-0add1c78a96f" providerId="ADAL" clId="{621E5ECE-2AE6-4CE3-9C74-9FD41CFFC49A}" dt="2023-06-01T08:48:07.196" v="662" actId="6549"/>
          <ac:spMkLst>
            <pc:docMk/>
            <pc:sldMk cId="1348765755" sldId="311"/>
            <ac:spMk id="2" creationId="{C2272B1D-5E1F-4F19-8EF2-1B5310468D4B}"/>
          </ac:spMkLst>
        </pc:spChg>
        <pc:spChg chg="mod">
          <ac:chgData name="Niels Strunge" userId="b6b3ecf9-76c2-421d-a2d8-0add1c78a96f" providerId="ADAL" clId="{621E5ECE-2AE6-4CE3-9C74-9FD41CFFC49A}" dt="2023-06-01T10:20:47.077" v="854" actId="20577"/>
          <ac:spMkLst>
            <pc:docMk/>
            <pc:sldMk cId="1348765755" sldId="311"/>
            <ac:spMk id="3" creationId="{42BB4A81-5468-4DF2-A479-F2503F1B43E7}"/>
          </ac:spMkLst>
        </pc:spChg>
      </pc:sldChg>
      <pc:sldChg chg="modSp add mod">
        <pc:chgData name="Niels Strunge" userId="b6b3ecf9-76c2-421d-a2d8-0add1c78a96f" providerId="ADAL" clId="{621E5ECE-2AE6-4CE3-9C74-9FD41CFFC49A}" dt="2023-06-01T10:46:26.119" v="2930" actId="20577"/>
        <pc:sldMkLst>
          <pc:docMk/>
          <pc:sldMk cId="411140041" sldId="312"/>
        </pc:sldMkLst>
        <pc:spChg chg="mod">
          <ac:chgData name="Niels Strunge" userId="b6b3ecf9-76c2-421d-a2d8-0add1c78a96f" providerId="ADAL" clId="{621E5ECE-2AE6-4CE3-9C74-9FD41CFFC49A}" dt="2023-06-01T10:27:57.105" v="2072" actId="20577"/>
          <ac:spMkLst>
            <pc:docMk/>
            <pc:sldMk cId="411140041" sldId="312"/>
            <ac:spMk id="2" creationId="{C2272B1D-5E1F-4F19-8EF2-1B5310468D4B}"/>
          </ac:spMkLst>
        </pc:spChg>
        <pc:spChg chg="mod">
          <ac:chgData name="Niels Strunge" userId="b6b3ecf9-76c2-421d-a2d8-0add1c78a96f" providerId="ADAL" clId="{621E5ECE-2AE6-4CE3-9C74-9FD41CFFC49A}" dt="2023-06-01T10:46:26.119" v="2930" actId="20577"/>
          <ac:spMkLst>
            <pc:docMk/>
            <pc:sldMk cId="411140041" sldId="312"/>
            <ac:spMk id="3" creationId="{42BB4A81-5468-4DF2-A479-F2503F1B43E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dirty="0"/>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83B9DF4-87AB-469B-BF57-AEE621DF92E7}" type="datetime1">
              <a:rPr lang="da-DK" smtClean="0"/>
              <a:t>01-06-2023</a:t>
            </a:fld>
            <a:endParaRPr lang="da-DK" dirty="0"/>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dirty="0"/>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da-DK"/>
              <a:t>‹nr.›</a:t>
            </a:fld>
            <a:endParaRPr lang="da-DK"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a-DK" noProof="0" dirty="0"/>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B4DF748-A99C-4F70-8520-4AC4626D2B84}" type="datetime1">
              <a:rPr lang="da-DK" noProof="0" smtClean="0"/>
              <a:t>01-06-2023</a:t>
            </a:fld>
            <a:endParaRPr lang="da-DK" noProof="0" dirty="0"/>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a-DK" noProof="0" dirty="0"/>
          </a:p>
        </p:txBody>
      </p:sp>
      <p:sp>
        <p:nvSpPr>
          <p:cNvPr id="5" name="Pladsholder til not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da-DK" noProof="0" dirty="0"/>
              <a:t>Rediger typografien i masterens</a:t>
            </a:r>
          </a:p>
          <a:p>
            <a:pPr lvl="1" rtl="0"/>
            <a:r>
              <a:rPr lang="da-DK" noProof="0" dirty="0"/>
              <a:t>Andet niveau</a:t>
            </a:r>
          </a:p>
          <a:p>
            <a:pPr lvl="2" rtl="0"/>
            <a:r>
              <a:rPr lang="da-DK" noProof="0" dirty="0"/>
              <a:t>Tredje niveau</a:t>
            </a:r>
          </a:p>
          <a:p>
            <a:pPr lvl="3" rtl="0"/>
            <a:r>
              <a:rPr lang="da-DK" noProof="0" dirty="0"/>
              <a:t>Fjerde niveau</a:t>
            </a:r>
          </a:p>
          <a:p>
            <a:pPr lvl="4" rtl="0"/>
            <a:r>
              <a:rPr lang="da-DK" noProof="0" dirty="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a-DK" noProof="0" dirty="0"/>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da-DK" noProof="0"/>
              <a:t>‹nr.›</a:t>
            </a:fld>
            <a:endParaRPr lang="da-DK"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pPr rtl="0"/>
            <a:fld id="{7FB667E1-E601-4AAF-B95C-B25720D70A60}" type="slidenum">
              <a:rPr lang="da-DK" noProof="0" smtClean="0"/>
              <a:t>1</a:t>
            </a:fld>
            <a:endParaRPr lang="da-DK" noProof="0" dirty="0"/>
          </a:p>
        </p:txBody>
      </p:sp>
    </p:spTree>
    <p:extLst>
      <p:ext uri="{BB962C8B-B14F-4D97-AF65-F5344CB8AC3E}">
        <p14:creationId xmlns:p14="http://schemas.microsoft.com/office/powerpoint/2010/main" val="2967180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titeltypografien i masteren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6/1/2023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7217690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5" name="Footer Placeholder 4"/>
          <p:cNvSpPr>
            <a:spLocks noGrp="1"/>
          </p:cNvSpPr>
          <p:nvPr>
            <p:ph type="ftr" sz="quarter" idx="11"/>
          </p:nvPr>
        </p:nvSpPr>
        <p:spPr/>
        <p:txBody>
          <a:bodyPr/>
          <a:lstStyle/>
          <a:p>
            <a:pPr rtl="0"/>
            <a:endParaRPr lang="da-D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CA8D9AD5-F248-4919-864A-CFD76CC027D6}" type="slidenum">
              <a:rPr lang="da-DK" smtClean="0"/>
              <a:pPr rtl="0"/>
              <a:t>‹nr.›</a:t>
            </a:fld>
            <a:endParaRPr lang="da-DK" dirty="0"/>
          </a:p>
        </p:txBody>
      </p:sp>
    </p:spTree>
    <p:extLst>
      <p:ext uri="{BB962C8B-B14F-4D97-AF65-F5344CB8AC3E}">
        <p14:creationId xmlns:p14="http://schemas.microsoft.com/office/powerpoint/2010/main" val="3537417429"/>
      </p:ext>
    </p:extLst>
  </p:cSld>
  <p:clrMapOvr>
    <a:masterClrMapping/>
  </p:clrMapOvr>
  <p:transition spd="slow">
    <p:wip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titeltypografien i masteren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5" name="Footer Placeholder 4"/>
          <p:cNvSpPr>
            <a:spLocks noGrp="1"/>
          </p:cNvSpPr>
          <p:nvPr>
            <p:ph type="ftr" sz="quarter" idx="11"/>
          </p:nvPr>
        </p:nvSpPr>
        <p:spPr/>
        <p:txBody>
          <a:bodyPr/>
          <a:lstStyle/>
          <a:p>
            <a:pPr rtl="0"/>
            <a:endParaRPr lang="da-DK"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CA8D9AD5-F248-4919-864A-CFD76CC027D6}" type="slidenum">
              <a:rPr lang="da-DK" smtClean="0"/>
              <a:pPr rtl="0"/>
              <a:t>‹nr.›</a:t>
            </a:fld>
            <a:endParaRPr lang="da-DK"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72488330"/>
      </p:ext>
    </p:extLst>
  </p:cSld>
  <p:clrMapOvr>
    <a:masterClrMapping/>
  </p:clrMapOvr>
  <p:transition spd="slow">
    <p:wipe/>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a-DK"/>
              <a:t>Klik for at redigere titeltypografien i masteren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Klik for at redigere teksttypografierne i masteren</a:t>
            </a:r>
          </a:p>
        </p:txBody>
      </p:sp>
      <p:sp>
        <p:nvSpPr>
          <p:cNvPr id="5" name="Date Placeholder 4"/>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6" name="Footer Placeholder 5"/>
          <p:cNvSpPr>
            <a:spLocks noGrp="1"/>
          </p:cNvSpPr>
          <p:nvPr>
            <p:ph type="ftr" sz="quarter" idx="11"/>
          </p:nvPr>
        </p:nvSpPr>
        <p:spPr/>
        <p:txBody>
          <a:bodyPr/>
          <a:lstStyle/>
          <a:p>
            <a:pPr rtl="0"/>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CA8D9AD5-F248-4919-864A-CFD76CC027D6}" type="slidenum">
              <a:rPr lang="da-DK" smtClean="0"/>
              <a:pPr rtl="0"/>
              <a:t>‹nr.›</a:t>
            </a:fld>
            <a:endParaRPr lang="da-DK" dirty="0"/>
          </a:p>
        </p:txBody>
      </p:sp>
    </p:spTree>
    <p:extLst>
      <p:ext uri="{BB962C8B-B14F-4D97-AF65-F5344CB8AC3E}">
        <p14:creationId xmlns:p14="http://schemas.microsoft.com/office/powerpoint/2010/main" val="2859527485"/>
      </p:ext>
    </p:extLst>
  </p:cSld>
  <p:clrMapOvr>
    <a:masterClrMapping/>
  </p:clrMapOvr>
  <p:transition spd="slow">
    <p:wipe/>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titeltypografien i masteren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Klik for at redigere teksttypografierne i masteren</a:t>
            </a:r>
          </a:p>
        </p:txBody>
      </p:sp>
      <p:sp>
        <p:nvSpPr>
          <p:cNvPr id="5" name="Date Placeholder 4"/>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6" name="Footer Placeholder 5"/>
          <p:cNvSpPr>
            <a:spLocks noGrp="1"/>
          </p:cNvSpPr>
          <p:nvPr>
            <p:ph type="ftr" sz="quarter" idx="11"/>
          </p:nvPr>
        </p:nvSpPr>
        <p:spPr/>
        <p:txBody>
          <a:bodyPr/>
          <a:lstStyle/>
          <a:p>
            <a:pPr rtl="0"/>
            <a:endParaRPr lang="da-DK"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CA8D9AD5-F248-4919-864A-CFD76CC027D6}" type="slidenum">
              <a:rPr lang="da-DK" smtClean="0"/>
              <a:pPr rtl="0"/>
              <a:t>‹nr.›</a:t>
            </a:fld>
            <a:endParaRPr lang="da-DK"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4643940"/>
      </p:ext>
    </p:extLst>
  </p:cSld>
  <p:clrMapOvr>
    <a:masterClrMapping/>
  </p:clrMapOvr>
  <p:transition spd="slow">
    <p:wipe/>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a-DK"/>
              <a:t>Klik for at redigere titeltypografien i masteren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Klik for at redigere teksttypografierne i masteren</a:t>
            </a:r>
          </a:p>
        </p:txBody>
      </p:sp>
      <p:sp>
        <p:nvSpPr>
          <p:cNvPr id="5" name="Date Placeholder 4"/>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6" name="Footer Placeholder 5"/>
          <p:cNvSpPr>
            <a:spLocks noGrp="1"/>
          </p:cNvSpPr>
          <p:nvPr>
            <p:ph type="ftr" sz="quarter" idx="11"/>
          </p:nvPr>
        </p:nvSpPr>
        <p:spPr/>
        <p:txBody>
          <a:bodyPr/>
          <a:lstStyle/>
          <a:p>
            <a:pPr rtl="0"/>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CA8D9AD5-F248-4919-864A-CFD76CC027D6}" type="slidenum">
              <a:rPr lang="da-DK" smtClean="0"/>
              <a:pPr rtl="0"/>
              <a:t>‹nr.›</a:t>
            </a:fld>
            <a:endParaRPr lang="da-DK" dirty="0"/>
          </a:p>
        </p:txBody>
      </p:sp>
    </p:spTree>
    <p:extLst>
      <p:ext uri="{BB962C8B-B14F-4D97-AF65-F5344CB8AC3E}">
        <p14:creationId xmlns:p14="http://schemas.microsoft.com/office/powerpoint/2010/main" val="3237110508"/>
      </p:ext>
    </p:extLst>
  </p:cSld>
  <p:clrMapOvr>
    <a:masterClrMapping/>
  </p:clrMapOvr>
  <p:transition spd="slow">
    <p:wipe/>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pPr rtl="0"/>
            <a:fld id="{F12CBABA-815E-4D1A-ABDB-9CC432B917E4}" type="datetime1">
              <a:rPr lang="da-DK" smtClean="0"/>
              <a:t>01-06-2023</a:t>
            </a:fld>
            <a:endParaRPr lang="da-DK" dirty="0"/>
          </a:p>
        </p:txBody>
      </p:sp>
      <p:sp>
        <p:nvSpPr>
          <p:cNvPr id="5" name="Footer Placeholder 4"/>
          <p:cNvSpPr>
            <a:spLocks noGrp="1"/>
          </p:cNvSpPr>
          <p:nvPr>
            <p:ph type="ftr" sz="quarter" idx="11"/>
          </p:nvPr>
        </p:nvSpPr>
        <p:spPr/>
        <p:txBody>
          <a:bodyPr/>
          <a:lstStyle/>
          <a:p>
            <a:pPr rtl="0"/>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1500470281"/>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pPr rtl="0"/>
            <a:fld id="{BADA79B6-96FE-44D8-B3BC-110DE129119E}" type="datetime1">
              <a:rPr lang="da-DK" smtClean="0"/>
              <a:t>01-06-2023</a:t>
            </a:fld>
            <a:endParaRPr lang="da-DK" dirty="0"/>
          </a:p>
        </p:txBody>
      </p:sp>
      <p:sp>
        <p:nvSpPr>
          <p:cNvPr id="5" name="Footer Placeholder 4"/>
          <p:cNvSpPr>
            <a:spLocks noGrp="1"/>
          </p:cNvSpPr>
          <p:nvPr>
            <p:ph type="ftr" sz="quarter" idx="11"/>
          </p:nvPr>
        </p:nvSpPr>
        <p:spPr/>
        <p:txBody>
          <a:bodyPr/>
          <a:lstStyle/>
          <a:p>
            <a:pPr rtl="0"/>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4185925295"/>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titeltypografien i masteren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5" name="Footer Placeholder 4"/>
          <p:cNvSpPr>
            <a:spLocks noGrp="1"/>
          </p:cNvSpPr>
          <p:nvPr>
            <p:ph type="ftr" sz="quarter" idx="11"/>
          </p:nvPr>
        </p:nvSpPr>
        <p:spPr/>
        <p:txBody>
          <a:bodyPr/>
          <a:lstStyle/>
          <a:p>
            <a:pPr rtl="0"/>
            <a:endParaRPr lang="da-DK"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rtl="0"/>
            <a:fld id="{CA8D9AD5-F248-4919-864A-CFD76CC027D6}" type="slidenum">
              <a:rPr lang="da-DK" smtClean="0"/>
              <a:pPr rtl="0"/>
              <a:t>‹nr.›</a:t>
            </a:fld>
            <a:endParaRPr lang="da-DK" dirty="0"/>
          </a:p>
        </p:txBody>
      </p:sp>
    </p:spTree>
    <p:extLst>
      <p:ext uri="{BB962C8B-B14F-4D97-AF65-F5344CB8AC3E}">
        <p14:creationId xmlns:p14="http://schemas.microsoft.com/office/powerpoint/2010/main" val="3359200594"/>
      </p:ext>
    </p:extLst>
  </p:cSld>
  <p:clrMapOvr>
    <a:masterClrMapping/>
  </p:clrMapOvr>
  <p:transition spd="slow">
    <p:wip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pPr rtl="0"/>
            <a:fld id="{3C23EB8D-75A2-4C3E-9930-4C334C03C31F}" type="datetime1">
              <a:rPr lang="da-DK" smtClean="0"/>
              <a:t>01-06-2023</a:t>
            </a:fld>
            <a:endParaRPr lang="da-DK" dirty="0"/>
          </a:p>
        </p:txBody>
      </p:sp>
      <p:sp>
        <p:nvSpPr>
          <p:cNvPr id="5" name="Footer Placeholder 4"/>
          <p:cNvSpPr>
            <a:spLocks noGrp="1"/>
          </p:cNvSpPr>
          <p:nvPr>
            <p:ph type="ftr" sz="quarter" idx="11"/>
          </p:nvPr>
        </p:nvSpPr>
        <p:spPr/>
        <p:txBody>
          <a:bodyPr/>
          <a:lstStyle/>
          <a:p>
            <a:pPr rtl="0"/>
            <a:endParaRPr lang="da-DK"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250602532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pPr rtl="0"/>
            <a:fld id="{E45F173D-C2C8-4144-940D-4577FD956236}" type="datetime1">
              <a:rPr lang="da-DK" smtClean="0"/>
              <a:t>01-06-2023</a:t>
            </a:fld>
            <a:endParaRPr lang="da-DK" dirty="0"/>
          </a:p>
        </p:txBody>
      </p:sp>
      <p:sp>
        <p:nvSpPr>
          <p:cNvPr id="6" name="Footer Placeholder 5"/>
          <p:cNvSpPr>
            <a:spLocks noGrp="1"/>
          </p:cNvSpPr>
          <p:nvPr>
            <p:ph type="ftr" sz="quarter" idx="11"/>
          </p:nvPr>
        </p:nvSpPr>
        <p:spPr/>
        <p:txBody>
          <a:bodyPr/>
          <a:lstStyle/>
          <a:p>
            <a:pPr rtl="0"/>
            <a:endParaRPr lang="da-DK"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rtl="0"/>
            <a:fld id="{CA8D9AD5-F248-4919-864A-CFD76CC027D6}" type="slidenum">
              <a:rPr lang="da-DK" smtClean="0"/>
              <a:pPr rtl="0"/>
              <a:t>‹nr.›</a:t>
            </a:fld>
            <a:endParaRPr lang="da-DK" dirty="0"/>
          </a:p>
        </p:txBody>
      </p:sp>
    </p:spTree>
    <p:extLst>
      <p:ext uri="{BB962C8B-B14F-4D97-AF65-F5344CB8AC3E}">
        <p14:creationId xmlns:p14="http://schemas.microsoft.com/office/powerpoint/2010/main" val="3095783226"/>
      </p:ext>
    </p:extLst>
  </p:cSld>
  <p:clrMapOvr>
    <a:masterClrMapping/>
  </p:clrMapOvr>
  <p:transition spd="slow">
    <p:wip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pPr rtl="0"/>
            <a:fld id="{C43E708F-D88B-44A7-8430-13A687B9C224}" type="datetime1">
              <a:rPr lang="da-DK" smtClean="0"/>
              <a:t>01-06-2023</a:t>
            </a:fld>
            <a:endParaRPr lang="da-DK" dirty="0"/>
          </a:p>
        </p:txBody>
      </p:sp>
      <p:sp>
        <p:nvSpPr>
          <p:cNvPr id="8" name="Footer Placeholder 7"/>
          <p:cNvSpPr>
            <a:spLocks noGrp="1"/>
          </p:cNvSpPr>
          <p:nvPr>
            <p:ph type="ftr" sz="quarter" idx="11"/>
          </p:nvPr>
        </p:nvSpPr>
        <p:spPr/>
        <p:txBody>
          <a:bodyPr/>
          <a:lstStyle/>
          <a:p>
            <a:pPr rtl="0"/>
            <a:endParaRPr lang="da-DK"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rtl="0"/>
            <a:fld id="{4FAB73BC-B049-4115-A692-8D63A059BFB8}" type="slidenum">
              <a:rPr lang="da-DK" smtClean="0"/>
              <a:t>‹nr.›</a:t>
            </a:fld>
            <a:endParaRPr lang="da-DK" dirty="0"/>
          </a:p>
        </p:txBody>
      </p:sp>
    </p:spTree>
    <p:extLst>
      <p:ext uri="{BB962C8B-B14F-4D97-AF65-F5344CB8AC3E}">
        <p14:creationId xmlns:p14="http://schemas.microsoft.com/office/powerpoint/2010/main" val="66572911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pPr rtl="0"/>
            <a:fld id="{3937F55B-A5D1-4D30-890B-1DD606614271}" type="datetime1">
              <a:rPr lang="da-DK" smtClean="0"/>
              <a:t>01-06-2023</a:t>
            </a:fld>
            <a:endParaRPr lang="da-DK" dirty="0"/>
          </a:p>
        </p:txBody>
      </p:sp>
      <p:sp>
        <p:nvSpPr>
          <p:cNvPr id="4" name="Footer Placeholder 3"/>
          <p:cNvSpPr>
            <a:spLocks noGrp="1"/>
          </p:cNvSpPr>
          <p:nvPr>
            <p:ph type="ftr" sz="quarter" idx="11"/>
          </p:nvPr>
        </p:nvSpPr>
        <p:spPr/>
        <p:txBody>
          <a:bodyPr/>
          <a:lstStyle/>
          <a:p>
            <a:pPr rtl="0"/>
            <a:endParaRPr lang="da-DK"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228265201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FDCC7544-6B4C-468F-A28F-F3C338352B13}" type="datetime1">
              <a:rPr lang="da-DK" smtClean="0"/>
              <a:t>01-06-2023</a:t>
            </a:fld>
            <a:endParaRPr lang="da-DK" dirty="0"/>
          </a:p>
        </p:txBody>
      </p:sp>
      <p:sp>
        <p:nvSpPr>
          <p:cNvPr id="3" name="Footer Placeholder 2"/>
          <p:cNvSpPr>
            <a:spLocks noGrp="1"/>
          </p:cNvSpPr>
          <p:nvPr>
            <p:ph type="ftr" sz="quarter" idx="11"/>
          </p:nvPr>
        </p:nvSpPr>
        <p:spPr/>
        <p:txBody>
          <a:bodyPr/>
          <a:lstStyle/>
          <a:p>
            <a:pPr rtl="0"/>
            <a:endParaRPr lang="da-DK"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140469253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a-DK"/>
              <a:t>Klik for at redigere titeltypografien i masteren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pPr rtl="0"/>
            <a:fld id="{78F4217F-BDCF-471D-9A23-6592C2D37BDB}" type="datetime1">
              <a:rPr lang="da-DK" smtClean="0"/>
              <a:t>01-06-2023</a:t>
            </a:fld>
            <a:endParaRPr lang="da-DK" dirty="0"/>
          </a:p>
        </p:txBody>
      </p:sp>
      <p:sp>
        <p:nvSpPr>
          <p:cNvPr id="6" name="Footer Placeholder 5"/>
          <p:cNvSpPr>
            <a:spLocks noGrp="1"/>
          </p:cNvSpPr>
          <p:nvPr>
            <p:ph type="ftr" sz="quarter" idx="11"/>
          </p:nvPr>
        </p:nvSpPr>
        <p:spPr/>
        <p:txBody>
          <a:bodyPr/>
          <a:lstStyle/>
          <a:p>
            <a:pPr rtl="0"/>
            <a:endParaRPr lang="da-DK"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423945041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pPr rtl="0"/>
            <a:fld id="{23614296-C997-444D-BAE8-139024399CC4}" type="datetime1">
              <a:rPr lang="da-DK" smtClean="0"/>
              <a:t>01-06-2023</a:t>
            </a:fld>
            <a:endParaRPr lang="da-DK" dirty="0"/>
          </a:p>
        </p:txBody>
      </p:sp>
      <p:sp>
        <p:nvSpPr>
          <p:cNvPr id="6" name="Footer Placeholder 5"/>
          <p:cNvSpPr>
            <a:spLocks noGrp="1"/>
          </p:cNvSpPr>
          <p:nvPr>
            <p:ph type="ftr" sz="quarter" idx="11"/>
          </p:nvPr>
        </p:nvSpPr>
        <p:spPr/>
        <p:txBody>
          <a:bodyPr/>
          <a:lstStyle/>
          <a:p>
            <a:pPr rtl="0"/>
            <a:endParaRPr lang="da-DK"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rtl="0"/>
            <a:fld id="{CA8D9AD5-F248-4919-864A-CFD76CC027D6}" type="slidenum">
              <a:rPr lang="da-DK" smtClean="0"/>
              <a:t>‹nr.›</a:t>
            </a:fld>
            <a:endParaRPr lang="da-DK" dirty="0"/>
          </a:p>
        </p:txBody>
      </p:sp>
    </p:spTree>
    <p:extLst>
      <p:ext uri="{BB962C8B-B14F-4D97-AF65-F5344CB8AC3E}">
        <p14:creationId xmlns:p14="http://schemas.microsoft.com/office/powerpoint/2010/main" val="1521643845"/>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E45F173D-C2C8-4144-940D-4577FD956236}" type="datetime1">
              <a:rPr lang="da-DK" smtClean="0"/>
              <a:t>01-06-2023</a:t>
            </a:fld>
            <a:endParaRPr lang="da-DK"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da-DK"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CA8D9AD5-F248-4919-864A-CFD76CC027D6}" type="slidenum">
              <a:rPr lang="da-DK" smtClean="0"/>
              <a:pPr rtl="0"/>
              <a:t>‹nr.›</a:t>
            </a:fld>
            <a:endParaRPr lang="da-DK" dirty="0"/>
          </a:p>
        </p:txBody>
      </p:sp>
    </p:spTree>
    <p:extLst>
      <p:ext uri="{BB962C8B-B14F-4D97-AF65-F5344CB8AC3E}">
        <p14:creationId xmlns:p14="http://schemas.microsoft.com/office/powerpoint/2010/main" val="16728612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Lst>
  <p:transition spd="slow">
    <p:wipe/>
  </p:transition>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retsinformation.dk/eli/lta/2023/5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494692" y="3358661"/>
            <a:ext cx="10036297" cy="2262781"/>
          </a:xfrm>
        </p:spPr>
        <p:txBody>
          <a:bodyPr rtlCol="0">
            <a:normAutofit/>
          </a:bodyPr>
          <a:lstStyle/>
          <a:p>
            <a:pPr algn="ctr" rtl="0"/>
            <a:r>
              <a:rPr lang="da-DK" sz="4000" b="1" dirty="0"/>
              <a:t>Intro til indhold og proces</a:t>
            </a:r>
            <a:br>
              <a:rPr lang="da-DK" sz="4000" b="1" dirty="0"/>
            </a:br>
            <a:br>
              <a:rPr lang="da-DK" sz="4000" b="1" dirty="0"/>
            </a:br>
            <a:r>
              <a:rPr lang="da-DK" sz="1600" b="1" dirty="0"/>
              <a:t>1. juni 2023</a:t>
            </a:r>
            <a:endParaRPr lang="da-DK" sz="4000" b="1" dirty="0"/>
          </a:p>
        </p:txBody>
      </p:sp>
      <p:sp>
        <p:nvSpPr>
          <p:cNvPr id="5" name="Undertitel 4"/>
          <p:cNvSpPr>
            <a:spLocks noGrp="1"/>
          </p:cNvSpPr>
          <p:nvPr>
            <p:ph type="subTitle" idx="1"/>
          </p:nvPr>
        </p:nvSpPr>
        <p:spPr>
          <a:xfrm>
            <a:off x="2827128" y="1874390"/>
            <a:ext cx="6916336" cy="1771600"/>
          </a:xfrm>
        </p:spPr>
        <p:txBody>
          <a:bodyPr rtlCol="0">
            <a:noAutofit/>
          </a:bodyPr>
          <a:lstStyle/>
          <a:p>
            <a:pPr algn="ctr" rtl="0"/>
            <a:r>
              <a:rPr lang="da-DK" sz="3600" b="1" dirty="0"/>
              <a:t>Ansættelsesbevisloven</a:t>
            </a:r>
          </a:p>
          <a:p>
            <a:pPr algn="ctr" rtl="0"/>
            <a:r>
              <a:rPr lang="da-DK" sz="3600" b="1" dirty="0"/>
              <a:t>Gældende fra 1. juli 203</a:t>
            </a:r>
          </a:p>
          <a:p>
            <a:pPr algn="ctr" rtl="0"/>
            <a:r>
              <a:rPr lang="da-DK" sz="3600" b="1" dirty="0"/>
              <a:t>- Også på Lilleskolerne!</a:t>
            </a:r>
          </a:p>
        </p:txBody>
      </p:sp>
      <p:pic>
        <p:nvPicPr>
          <p:cNvPr id="4" name="Billede 3">
            <a:extLst>
              <a:ext uri="{FF2B5EF4-FFF2-40B4-BE49-F238E27FC236}">
                <a16:creationId xmlns:a16="http://schemas.microsoft.com/office/drawing/2014/main" id="{FF3BA0FC-B85B-0254-E1D4-3CB9B01F565A}"/>
              </a:ext>
            </a:extLst>
          </p:cNvPr>
          <p:cNvPicPr>
            <a:picLocks noChangeAspect="1"/>
          </p:cNvPicPr>
          <p:nvPr/>
        </p:nvPicPr>
        <p:blipFill>
          <a:blip r:embed="rId3"/>
          <a:stretch>
            <a:fillRect/>
          </a:stretch>
        </p:blipFill>
        <p:spPr>
          <a:xfrm>
            <a:off x="9743464" y="557055"/>
            <a:ext cx="1652159" cy="371888"/>
          </a:xfrm>
          <a:prstGeom prst="rect">
            <a:avLst/>
          </a:prstGeom>
        </p:spPr>
      </p:pic>
    </p:spTree>
    <p:extLst>
      <p:ext uri="{BB962C8B-B14F-4D97-AF65-F5344CB8AC3E}">
        <p14:creationId xmlns:p14="http://schemas.microsoft.com/office/powerpoint/2010/main" val="325067004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2592925" y="624110"/>
            <a:ext cx="8911687" cy="729905"/>
          </a:xfrm>
        </p:spPr>
        <p:txBody>
          <a:bodyPr/>
          <a:lstStyle/>
          <a:p>
            <a:r>
              <a:rPr lang="da-DK" b="1" dirty="0"/>
              <a:t>Intro – Den nye lov kort fortalt!</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528572" y="1485900"/>
            <a:ext cx="9134856" cy="4619626"/>
          </a:xfrm>
        </p:spPr>
        <p:txBody>
          <a:bodyPr>
            <a:normAutofit fontScale="92500" lnSpcReduction="10000"/>
          </a:bodyPr>
          <a:lstStyle/>
          <a:p>
            <a:pPr marL="0" indent="0">
              <a:buNone/>
            </a:pPr>
            <a:r>
              <a:rPr lang="da-DK" sz="2000" b="1" kern="100" dirty="0">
                <a:effectLst/>
                <a:latin typeface="Calibri" panose="020F0502020204030204" pitchFamily="34" charset="0"/>
                <a:ea typeface="Calibri" panose="020F0502020204030204" pitchFamily="34" charset="0"/>
                <a:cs typeface="Times New Roman" panose="02020603050405020304" pitchFamily="18" charset="0"/>
              </a:rPr>
              <a:t>Hvad er hensigten?</a:t>
            </a:r>
          </a:p>
          <a:p>
            <a:pPr marL="0" indent="0">
              <a:buNone/>
            </a:pPr>
            <a:r>
              <a:rPr lang="da-DK" sz="2000" kern="100" dirty="0">
                <a:effectLst/>
                <a:latin typeface="Calibri" panose="020F0502020204030204" pitchFamily="34" charset="0"/>
                <a:ea typeface="Calibri" panose="020F0502020204030204" pitchFamily="34" charset="0"/>
                <a:cs typeface="Times New Roman" panose="02020603050405020304" pitchFamily="18" charset="0"/>
              </a:rPr>
              <a:t>Ansættelsesbevisloven har som overordnet formål at sikre mest mulig sikkerhed om, hvad der gælder i det pågældende ansættelsesforhold. Ansættelsesbevisloven regulerer hvilke oplysninger, der skal gives, hvornår de skal gives, fristen herfor og i hvilken form.</a:t>
            </a:r>
          </a:p>
          <a:p>
            <a:pPr marL="0" indent="0">
              <a:buNone/>
            </a:pPr>
            <a:r>
              <a:rPr lang="da-DK" sz="2000" kern="100" dirty="0">
                <a:effectLst/>
                <a:latin typeface="Calibri" panose="020F0502020204030204" pitchFamily="34" charset="0"/>
                <a:ea typeface="Calibri" panose="020F0502020204030204" pitchFamily="34" charset="0"/>
                <a:cs typeface="Times New Roman" panose="02020603050405020304" pitchFamily="18" charset="0"/>
              </a:rPr>
              <a:t>Endvidere er der med loven indført en række justeringer i rettigheder – begrænset betydning for lilleskoler.</a:t>
            </a:r>
          </a:p>
          <a:p>
            <a:pPr marL="0" indent="0">
              <a:buNone/>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Betydningen er:</a:t>
            </a:r>
          </a:p>
          <a:p>
            <a:pPr>
              <a:buFont typeface="Wingdings" panose="05000000000000000000" pitchFamily="2" charset="2"/>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at den nuværende ansættelsesbevislov ophæves og erstattes med en ny lov, der gælder fra 1. juli 2023,</a:t>
            </a:r>
          </a:p>
          <a:p>
            <a:pPr>
              <a:buFont typeface="Wingdings" panose="05000000000000000000" pitchFamily="2" charset="2"/>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at en større kreds af lønmodtagere får ret til et ansættelsesbevis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gns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ansættelsestid, 3 timer ugentligt),</a:t>
            </a:r>
          </a:p>
          <a:p>
            <a:pPr>
              <a:buFont typeface="Wingdings" panose="05000000000000000000" pitchFamily="2" charset="2"/>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arbejdsgiverens pligt til at oplyse om ansættelsesvilkårene udvides (tilføjelser til information), og</a:t>
            </a:r>
          </a:p>
          <a:p>
            <a:pPr>
              <a:buFont typeface="Wingdings" panose="05000000000000000000" pitchFamily="2" charset="2"/>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at der indføres en række minimumsrettigheder for lønmodtagerne.</a:t>
            </a:r>
          </a:p>
          <a:p>
            <a:pPr>
              <a:buFont typeface="Wingdings" panose="05000000000000000000" pitchFamily="2" charset="2"/>
              <a:buChar char="§"/>
            </a:pPr>
            <a:r>
              <a:rPr lang="da-DK" kern="100" dirty="0">
                <a:latin typeface="Calibri" panose="020F0502020204030204" pitchFamily="34" charset="0"/>
                <a:ea typeface="Calibri" panose="020F0502020204030204" pitchFamily="34" charset="0"/>
                <a:cs typeface="Times New Roman" panose="02020603050405020304" pitchFamily="18" charset="0"/>
              </a:rPr>
              <a:t>Loven kan findes på dette link: </a:t>
            </a:r>
            <a:r>
              <a:rPr lang="da-DK" kern="100" dirty="0">
                <a:latin typeface="Calibri" panose="020F0502020204030204" pitchFamily="34" charset="0"/>
                <a:ea typeface="Calibri" panose="020F0502020204030204" pitchFamily="34" charset="0"/>
                <a:cs typeface="Times New Roman" panose="02020603050405020304" pitchFamily="18" charset="0"/>
                <a:hlinkClick r:id="rId2"/>
              </a:rPr>
              <a:t>Lov om ansættelsesbeviser og visse arbejdsvilkår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dirty="0"/>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3"/>
          <a:stretch>
            <a:fillRect/>
          </a:stretch>
        </p:blipFill>
        <p:spPr>
          <a:xfrm>
            <a:off x="9951686" y="275567"/>
            <a:ext cx="1646063" cy="371888"/>
          </a:xfrm>
          <a:prstGeom prst="rect">
            <a:avLst/>
          </a:prstGeom>
        </p:spPr>
      </p:pic>
    </p:spTree>
    <p:extLst>
      <p:ext uri="{BB962C8B-B14F-4D97-AF65-F5344CB8AC3E}">
        <p14:creationId xmlns:p14="http://schemas.microsoft.com/office/powerpoint/2010/main" val="170553806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1951086" y="461511"/>
            <a:ext cx="8911687" cy="1280890"/>
          </a:xfrm>
        </p:spPr>
        <p:txBody>
          <a:bodyPr/>
          <a:lstStyle/>
          <a:p>
            <a:r>
              <a:rPr lang="da-DK" b="1" dirty="0"/>
              <a:t>Arbejdsgivers oplysningspligt omfatter mindst følgende 15 forhold:</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528572" y="1892687"/>
            <a:ext cx="9134856" cy="4619626"/>
          </a:xfrm>
        </p:spPr>
        <p:txBody>
          <a:bodyPr>
            <a:normAutofit fontScale="70000" lnSpcReduction="20000"/>
          </a:bodyPr>
          <a:lstStyle/>
          <a:p>
            <a:pPr>
              <a:buFont typeface="Wingdings" panose="05000000000000000000" pitchFamily="2" charset="2"/>
              <a:buChar char="§"/>
            </a:pPr>
            <a:r>
              <a:rPr lang="da-DK" dirty="0"/>
              <a:t>1. Arbejdsgiverens og lønmodtagerens navn og adresse</a:t>
            </a:r>
          </a:p>
          <a:p>
            <a:pPr>
              <a:buFont typeface="Wingdings" panose="05000000000000000000" pitchFamily="2" charset="2"/>
              <a:buChar char="§"/>
            </a:pPr>
            <a:r>
              <a:rPr lang="da-DK" dirty="0"/>
              <a:t>2. Arbejdsstedets beliggenhed</a:t>
            </a:r>
          </a:p>
          <a:p>
            <a:pPr>
              <a:buFont typeface="Wingdings" panose="05000000000000000000" pitchFamily="2" charset="2"/>
              <a:buChar char="§"/>
            </a:pPr>
            <a:r>
              <a:rPr lang="da-DK" dirty="0"/>
              <a:t>3. Beskrivelse af arbejdet eller titel, rang, stilling eller jobkategori</a:t>
            </a:r>
          </a:p>
          <a:p>
            <a:pPr>
              <a:buFont typeface="Wingdings" panose="05000000000000000000" pitchFamily="2" charset="2"/>
              <a:buChar char="§"/>
            </a:pPr>
            <a:r>
              <a:rPr lang="da-DK" dirty="0"/>
              <a:t>4. Ansættelsesforholdets begyndelsestidspunkt</a:t>
            </a:r>
          </a:p>
          <a:p>
            <a:pPr>
              <a:buFont typeface="Wingdings" panose="05000000000000000000" pitchFamily="2" charset="2"/>
              <a:buChar char="§"/>
            </a:pPr>
            <a:r>
              <a:rPr lang="da-DK" dirty="0"/>
              <a:t>5. Ansættelsesforholdets forventede varighed, hvor der ikke er tale om tidsubestemt ansættelse</a:t>
            </a:r>
          </a:p>
          <a:p>
            <a:pPr>
              <a:buFont typeface="Wingdings" panose="05000000000000000000" pitchFamily="2" charset="2"/>
              <a:buChar char="§"/>
            </a:pPr>
            <a:r>
              <a:rPr lang="da-DK" dirty="0">
                <a:solidFill>
                  <a:srgbClr val="FF0000"/>
                </a:solidFill>
              </a:rPr>
              <a:t>6. Brugervirksomhedens identitet (for vikarer) (</a:t>
            </a:r>
            <a:r>
              <a:rPr lang="da-DK" i="1" dirty="0">
                <a:solidFill>
                  <a:srgbClr val="FF0000"/>
                </a:solidFill>
              </a:rPr>
              <a:t>Ikke aktuel for Lilleskoler)</a:t>
            </a:r>
            <a:endParaRPr lang="da-DK" dirty="0">
              <a:solidFill>
                <a:srgbClr val="FF0000"/>
              </a:solidFill>
            </a:endParaRPr>
          </a:p>
          <a:p>
            <a:pPr>
              <a:buFont typeface="Wingdings" panose="05000000000000000000" pitchFamily="2" charset="2"/>
              <a:buChar char="§"/>
            </a:pPr>
            <a:r>
              <a:rPr lang="da-DK" dirty="0">
                <a:solidFill>
                  <a:srgbClr val="FF0000"/>
                </a:solidFill>
              </a:rPr>
              <a:t>7. Varigheden af og vilkårene for evt. prøvetid</a:t>
            </a:r>
          </a:p>
          <a:p>
            <a:pPr>
              <a:buFont typeface="Wingdings" panose="05000000000000000000" pitchFamily="2" charset="2"/>
              <a:buChar char="§"/>
            </a:pPr>
            <a:r>
              <a:rPr lang="da-DK" dirty="0">
                <a:solidFill>
                  <a:srgbClr val="FF0000"/>
                </a:solidFill>
              </a:rPr>
              <a:t>8. Varigheden af fravær med løn, som lønmodtageren har ret til</a:t>
            </a:r>
          </a:p>
          <a:p>
            <a:pPr>
              <a:buFont typeface="Wingdings" panose="05000000000000000000" pitchFamily="2" charset="2"/>
              <a:buChar char="§"/>
            </a:pPr>
            <a:r>
              <a:rPr lang="da-DK" dirty="0"/>
              <a:t>9. Opsigelsesvarsler</a:t>
            </a:r>
          </a:p>
          <a:p>
            <a:pPr>
              <a:buFont typeface="Wingdings" panose="05000000000000000000" pitchFamily="2" charset="2"/>
              <a:buChar char="§"/>
            </a:pPr>
            <a:r>
              <a:rPr lang="da-DK" dirty="0"/>
              <a:t>10. Løn</a:t>
            </a:r>
          </a:p>
          <a:p>
            <a:pPr>
              <a:buFont typeface="Wingdings" panose="05000000000000000000" pitchFamily="2" charset="2"/>
              <a:buChar char="§"/>
            </a:pPr>
            <a:r>
              <a:rPr lang="da-DK" dirty="0"/>
              <a:t>11. Arbejdstid </a:t>
            </a:r>
            <a:r>
              <a:rPr lang="da-DK" dirty="0">
                <a:solidFill>
                  <a:srgbClr val="FF0000"/>
                </a:solidFill>
              </a:rPr>
              <a:t>og eventuelle ordninger for overarbejde og betaling herfor, samt hvor relevant, ordninger for </a:t>
            </a:r>
          </a:p>
          <a:p>
            <a:pPr>
              <a:buFont typeface="Wingdings" panose="05000000000000000000" pitchFamily="2" charset="2"/>
              <a:buChar char="§"/>
            </a:pPr>
            <a:r>
              <a:rPr lang="da-DK" dirty="0">
                <a:solidFill>
                  <a:srgbClr val="FF0000"/>
                </a:solidFill>
              </a:rPr>
              <a:t>Vagtændringer </a:t>
            </a:r>
          </a:p>
          <a:p>
            <a:pPr>
              <a:buFont typeface="Wingdings" panose="05000000000000000000" pitchFamily="2" charset="2"/>
              <a:buChar char="§"/>
            </a:pPr>
            <a:r>
              <a:rPr lang="da-DK" dirty="0">
                <a:solidFill>
                  <a:srgbClr val="FF0000"/>
                </a:solidFill>
              </a:rPr>
              <a:t>12. Regler for underretning af lønmodtagere hvis arbejdsmønster er helt eller overvejende uforudsigeligt</a:t>
            </a:r>
          </a:p>
          <a:p>
            <a:pPr>
              <a:buFont typeface="Wingdings" panose="05000000000000000000" pitchFamily="2" charset="2"/>
              <a:buChar char="§"/>
            </a:pPr>
            <a:r>
              <a:rPr lang="da-DK" dirty="0">
                <a:solidFill>
                  <a:srgbClr val="FF0000"/>
                </a:solidFill>
              </a:rPr>
              <a:t>13. Ret til uddannelse</a:t>
            </a:r>
          </a:p>
          <a:p>
            <a:pPr>
              <a:buFont typeface="Wingdings" panose="05000000000000000000" pitchFamily="2" charset="2"/>
              <a:buChar char="§"/>
            </a:pPr>
            <a:r>
              <a:rPr lang="da-DK" dirty="0"/>
              <a:t>14. Kollektive overenskomster</a:t>
            </a:r>
          </a:p>
          <a:p>
            <a:pPr>
              <a:buFont typeface="Wingdings" panose="05000000000000000000" pitchFamily="2" charset="2"/>
              <a:buChar char="§"/>
            </a:pPr>
            <a:r>
              <a:rPr lang="da-DK" dirty="0">
                <a:solidFill>
                  <a:srgbClr val="FF0000"/>
                </a:solidFill>
              </a:rPr>
              <a:t>15. Identitet på socialsikringsinstitutioner, som modtager sociale bidrag knyttet til ansættelsesforholdet</a:t>
            </a:r>
          </a:p>
          <a:p>
            <a:endParaRPr lang="da-DK" dirty="0"/>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2"/>
          <a:stretch>
            <a:fillRect/>
          </a:stretch>
        </p:blipFill>
        <p:spPr>
          <a:xfrm>
            <a:off x="9951686" y="275567"/>
            <a:ext cx="1646063" cy="371888"/>
          </a:xfrm>
          <a:prstGeom prst="rect">
            <a:avLst/>
          </a:prstGeom>
        </p:spPr>
      </p:pic>
    </p:spTree>
    <p:extLst>
      <p:ext uri="{BB962C8B-B14F-4D97-AF65-F5344CB8AC3E}">
        <p14:creationId xmlns:p14="http://schemas.microsoft.com/office/powerpoint/2010/main" val="1578196891"/>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1922796" y="944422"/>
            <a:ext cx="9512842" cy="715961"/>
          </a:xfrm>
        </p:spPr>
        <p:txBody>
          <a:bodyPr>
            <a:normAutofit/>
          </a:bodyPr>
          <a:lstStyle/>
          <a:p>
            <a:r>
              <a:rPr lang="da-DK" sz="3400" b="1" dirty="0"/>
              <a:t>De væsentlige ændringer i den nye lov er, 1</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636173" y="1839814"/>
            <a:ext cx="9512842" cy="4728040"/>
          </a:xfrm>
        </p:spPr>
        <p:txBody>
          <a:bodyPr>
            <a:normAutofit fontScale="25000" lnSpcReduction="20000"/>
          </a:bodyPr>
          <a:lstStyle/>
          <a:p>
            <a:pPr>
              <a:buFont typeface="Wingdings" panose="05000000000000000000" pitchFamily="2" charset="2"/>
              <a:buChar char="§"/>
            </a:pPr>
            <a:r>
              <a:rPr lang="da-DK" sz="8000" dirty="0"/>
              <a:t>Anvendelsesområdet udvides til at gælde alle lønmodtagere, hvis forudbestemte eller faktiske arbejdstid udgør </a:t>
            </a:r>
            <a:r>
              <a:rPr lang="da-DK" sz="8000" u="sng" dirty="0"/>
              <a:t>mere</a:t>
            </a:r>
            <a:r>
              <a:rPr lang="da-DK" sz="8000" dirty="0"/>
              <a:t> end gennemsnitligt tre timer pr. uge.</a:t>
            </a:r>
          </a:p>
          <a:p>
            <a:pPr>
              <a:spcBef>
                <a:spcPts val="1800"/>
              </a:spcBef>
              <a:buFont typeface="Wingdings" panose="05000000000000000000" pitchFamily="2" charset="2"/>
              <a:buChar char="§"/>
            </a:pPr>
            <a:r>
              <a:rPr lang="da-DK" sz="8000" dirty="0"/>
              <a:t>Oplysningspligten udvides til at omfatte oplysninger om fx</a:t>
            </a:r>
          </a:p>
          <a:p>
            <a:pPr lvl="1">
              <a:buFont typeface="Wingdings" panose="05000000000000000000" pitchFamily="2" charset="2"/>
              <a:buChar char="§"/>
            </a:pPr>
            <a:r>
              <a:rPr lang="da-DK" sz="6400" dirty="0"/>
              <a:t>Varigheden af vilkårene for en evt. prøvetid</a:t>
            </a:r>
          </a:p>
          <a:p>
            <a:pPr lvl="1">
              <a:buFont typeface="Wingdings" panose="05000000000000000000" pitchFamily="2" charset="2"/>
              <a:buChar char="§"/>
            </a:pPr>
            <a:r>
              <a:rPr lang="da-DK" sz="6400" dirty="0"/>
              <a:t>varigheden af al slags fravær med løn,</a:t>
            </a:r>
          </a:p>
          <a:p>
            <a:pPr lvl="1">
              <a:buFont typeface="Wingdings" panose="05000000000000000000" pitchFamily="2" charset="2"/>
              <a:buChar char="§"/>
            </a:pPr>
            <a:r>
              <a:rPr lang="da-DK" sz="6400" dirty="0"/>
              <a:t>uddannelse betalt af arbejdsgiver,</a:t>
            </a:r>
          </a:p>
          <a:p>
            <a:pPr lvl="1">
              <a:buFont typeface="Wingdings" panose="05000000000000000000" pitchFamily="2" charset="2"/>
              <a:buChar char="§"/>
            </a:pPr>
            <a:r>
              <a:rPr lang="da-DK" sz="6400" dirty="0"/>
              <a:t>identiteten på sociale sikringsinstitutioner.</a:t>
            </a:r>
          </a:p>
          <a:p>
            <a:pPr>
              <a:spcBef>
                <a:spcPts val="1800"/>
              </a:spcBef>
              <a:buFont typeface="Wingdings" panose="05000000000000000000" pitchFamily="2" charset="2"/>
              <a:buChar char="§"/>
            </a:pPr>
            <a:r>
              <a:rPr lang="da-DK" sz="8000" dirty="0"/>
              <a:t>Fristen for overholdelse af oplysningspligten skærpes,</a:t>
            </a:r>
          </a:p>
          <a:p>
            <a:pPr lvl="1">
              <a:buFont typeface="Wingdings" panose="05000000000000000000" pitchFamily="2" charset="2"/>
              <a:buChar char="§"/>
            </a:pPr>
            <a:r>
              <a:rPr lang="da-DK" sz="6400" dirty="0"/>
              <a:t>7 dage efter tiltræden for visse grundlæggende oplysninger,</a:t>
            </a:r>
          </a:p>
          <a:p>
            <a:pPr lvl="1">
              <a:buFont typeface="Wingdings" panose="05000000000000000000" pitchFamily="2" charset="2"/>
              <a:buChar char="§"/>
            </a:pPr>
            <a:r>
              <a:rPr lang="da-DK" sz="6400" dirty="0"/>
              <a:t>1 måned efter tiltræden for øvrige oplysninger,</a:t>
            </a:r>
          </a:p>
          <a:p>
            <a:pPr lvl="1">
              <a:buFont typeface="Wingdings" panose="05000000000000000000" pitchFamily="2" charset="2"/>
              <a:buChar char="§"/>
            </a:pPr>
            <a:r>
              <a:rPr lang="da-DK" sz="6400" dirty="0"/>
              <a:t>senest på datoen, hvor vilkårsændringer træder i kraft ved ændringer af ansættelsesvilkår.</a:t>
            </a:r>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2"/>
          <a:stretch>
            <a:fillRect/>
          </a:stretch>
        </p:blipFill>
        <p:spPr>
          <a:xfrm>
            <a:off x="10011452" y="393103"/>
            <a:ext cx="1646063" cy="371888"/>
          </a:xfrm>
          <a:prstGeom prst="rect">
            <a:avLst/>
          </a:prstGeom>
        </p:spPr>
      </p:pic>
    </p:spTree>
    <p:extLst>
      <p:ext uri="{BB962C8B-B14F-4D97-AF65-F5344CB8AC3E}">
        <p14:creationId xmlns:p14="http://schemas.microsoft.com/office/powerpoint/2010/main" val="235432594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1922796" y="944422"/>
            <a:ext cx="9512842" cy="715961"/>
          </a:xfrm>
        </p:spPr>
        <p:txBody>
          <a:bodyPr>
            <a:normAutofit/>
          </a:bodyPr>
          <a:lstStyle/>
          <a:p>
            <a:r>
              <a:rPr lang="da-DK" sz="3400" b="1" dirty="0"/>
              <a:t>De væsentlige ændringer i den nye lov er,  2</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636173" y="1839814"/>
            <a:ext cx="9512842" cy="4728040"/>
          </a:xfrm>
        </p:spPr>
        <p:txBody>
          <a:bodyPr>
            <a:normAutofit fontScale="32500" lnSpcReduction="20000"/>
          </a:bodyPr>
          <a:lstStyle/>
          <a:p>
            <a:pPr>
              <a:buFont typeface="Wingdings" panose="05000000000000000000" pitchFamily="2" charset="2"/>
              <a:buChar char="§"/>
            </a:pPr>
            <a:r>
              <a:rPr lang="da-DK" sz="8000" dirty="0"/>
              <a:t>Minimumsrettigheder indføres, som fx</a:t>
            </a:r>
          </a:p>
          <a:p>
            <a:pPr lvl="1">
              <a:buFont typeface="Wingdings" panose="05000000000000000000" pitchFamily="2" charset="2"/>
              <a:buChar char="§"/>
            </a:pPr>
            <a:r>
              <a:rPr lang="da-DK" sz="7400" dirty="0"/>
              <a:t>ret til bibeskæftigelse, hvis lønmodtageren fortsat kan arbejde i overensstemmelse med den</a:t>
            </a:r>
          </a:p>
          <a:p>
            <a:pPr lvl="1">
              <a:buFont typeface="Wingdings" panose="05000000000000000000" pitchFamily="2" charset="2"/>
              <a:buChar char="§"/>
            </a:pPr>
            <a:r>
              <a:rPr lang="da-DK" sz="7400" dirty="0"/>
              <a:t>fastlagte tidsplan,</a:t>
            </a:r>
          </a:p>
          <a:p>
            <a:pPr lvl="1">
              <a:buFont typeface="Wingdings" panose="05000000000000000000" pitchFamily="2" charset="2"/>
              <a:buChar char="§"/>
            </a:pPr>
            <a:r>
              <a:rPr lang="da-DK" sz="7400" dirty="0"/>
              <a:t>maksimal længde for prøvetid på seks måneder,</a:t>
            </a:r>
          </a:p>
          <a:p>
            <a:pPr lvl="1">
              <a:buFont typeface="Wingdings" panose="05000000000000000000" pitchFamily="2" charset="2"/>
              <a:buChar char="§"/>
            </a:pPr>
            <a:r>
              <a:rPr lang="da-DK" sz="7400" dirty="0"/>
              <a:t>evt. ret til uddannelse betalt af arbejdsgiver,</a:t>
            </a:r>
          </a:p>
          <a:p>
            <a:pPr lvl="1">
              <a:buFont typeface="Wingdings" panose="05000000000000000000" pitchFamily="2" charset="2"/>
              <a:buChar char="§"/>
            </a:pPr>
            <a:r>
              <a:rPr lang="da-DK" sz="7400" dirty="0"/>
              <a:t>lønmodtagere med uforudsigeligt arbejdsmønster må alene pålægges arbejde inden for</a:t>
            </a:r>
          </a:p>
          <a:p>
            <a:pPr lvl="1">
              <a:buFont typeface="Wingdings" panose="05000000000000000000" pitchFamily="2" charset="2"/>
              <a:buChar char="§"/>
            </a:pPr>
            <a:r>
              <a:rPr lang="da-DK" sz="7400" dirty="0"/>
              <a:t>forudbestemte referencetimer og referencedage mv.</a:t>
            </a:r>
          </a:p>
          <a:p>
            <a:pPr lvl="1">
              <a:buFont typeface="Wingdings" panose="05000000000000000000" pitchFamily="2" charset="2"/>
              <a:buChar char="§"/>
            </a:pPr>
            <a:endParaRPr lang="da-DK" sz="7400" dirty="0"/>
          </a:p>
          <a:p>
            <a:pPr lvl="1">
              <a:buFont typeface="Wingdings" panose="05000000000000000000" pitchFamily="2" charset="2"/>
              <a:buChar char="§"/>
            </a:pPr>
            <a:r>
              <a:rPr lang="da-DK" sz="7400" b="1" i="1" dirty="0">
                <a:solidFill>
                  <a:srgbClr val="FF0000"/>
                </a:solidFill>
              </a:rPr>
              <a:t>Begrænset – om nogen reel - betydning på Lilleskoler</a:t>
            </a:r>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2"/>
          <a:stretch>
            <a:fillRect/>
          </a:stretch>
        </p:blipFill>
        <p:spPr>
          <a:xfrm>
            <a:off x="10011452" y="393103"/>
            <a:ext cx="1646063" cy="371888"/>
          </a:xfrm>
          <a:prstGeom prst="rect">
            <a:avLst/>
          </a:prstGeom>
        </p:spPr>
      </p:pic>
    </p:spTree>
    <p:extLst>
      <p:ext uri="{BB962C8B-B14F-4D97-AF65-F5344CB8AC3E}">
        <p14:creationId xmlns:p14="http://schemas.microsoft.com/office/powerpoint/2010/main" val="1869318914"/>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1922796" y="944422"/>
            <a:ext cx="9512842" cy="715961"/>
          </a:xfrm>
        </p:spPr>
        <p:txBody>
          <a:bodyPr>
            <a:normAutofit/>
          </a:bodyPr>
          <a:lstStyle/>
          <a:p>
            <a:r>
              <a:rPr lang="da-DK" sz="3400" b="1" dirty="0"/>
              <a:t>Vær opmærksom på</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636173" y="1839814"/>
            <a:ext cx="9512842" cy="4728040"/>
          </a:xfrm>
        </p:spPr>
        <p:txBody>
          <a:bodyPr>
            <a:normAutofit fontScale="25000" lnSpcReduction="20000"/>
          </a:bodyPr>
          <a:lstStyle/>
          <a:p>
            <a:pPr>
              <a:buFont typeface="Wingdings" panose="05000000000000000000" pitchFamily="2" charset="2"/>
              <a:buChar char="§"/>
            </a:pPr>
            <a:r>
              <a:rPr lang="da-DK" sz="8000" dirty="0"/>
              <a:t>at ansættelsesbeviser(-kontrakter), personalepolitikker mm. skal opfylde de nye krav i loven fra 1. juli 2023,</a:t>
            </a:r>
          </a:p>
          <a:p>
            <a:pPr>
              <a:buFont typeface="Wingdings" panose="05000000000000000000" pitchFamily="2" charset="2"/>
              <a:buChar char="§"/>
            </a:pPr>
            <a:r>
              <a:rPr lang="da-DK" sz="8000" dirty="0"/>
              <a:t>at loven dog ikke kræver, at medarbejdere ansat inden den 1. juli 2023, skal have nyt ansættelsesbevis eller tillæg til eksisterende pga. af den udvidede oplysningspligt. Kun hvis medarbejderne selv anmoder om at få udleveret sådanne supplerende oplysninger, skal arbejdsgiveren imødekomme dette ønske. Senest 8 uger efter, at anmodningen er fremsat,</a:t>
            </a:r>
          </a:p>
          <a:p>
            <a:pPr>
              <a:buFont typeface="Wingdings" panose="05000000000000000000" pitchFamily="2" charset="2"/>
              <a:buChar char="§"/>
            </a:pPr>
            <a:r>
              <a:rPr lang="da-DK" sz="8000" dirty="0"/>
              <a:t>at sikre, at alle ansættelseskontrakter er i overensstemmelse med lovens nye minimumsrettigheder senest den 1. juli 2023 – uanset hvornår medarbejderne måtte være ansat. Det gælder altså også medarbejdere, som er ansat inden den 1. juli 2023. Fx bør arbejdsgivere forholde sig til evt. bestemmelser om begrænsninger i bibeskæftigelse i ansættelseskontrakterne, hvis sådanne haves.</a:t>
            </a:r>
          </a:p>
          <a:p>
            <a:pPr>
              <a:buFont typeface="Wingdings" panose="05000000000000000000" pitchFamily="2" charset="2"/>
              <a:buChar char="§"/>
            </a:pPr>
            <a:r>
              <a:rPr lang="da-DK" sz="8000" dirty="0"/>
              <a:t>at overtrædelse af loven sanktioneres med, at arbejdsgiveren skal betale en godtgørelse til medarbejderen.</a:t>
            </a:r>
            <a:endParaRPr lang="da-DK" sz="7400" b="1" i="1" dirty="0">
              <a:solidFill>
                <a:srgbClr val="FF0000"/>
              </a:solidFill>
            </a:endParaRPr>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2"/>
          <a:stretch>
            <a:fillRect/>
          </a:stretch>
        </p:blipFill>
        <p:spPr>
          <a:xfrm>
            <a:off x="10011452" y="393103"/>
            <a:ext cx="1646063" cy="371888"/>
          </a:xfrm>
          <a:prstGeom prst="rect">
            <a:avLst/>
          </a:prstGeom>
        </p:spPr>
      </p:pic>
    </p:spTree>
    <p:extLst>
      <p:ext uri="{BB962C8B-B14F-4D97-AF65-F5344CB8AC3E}">
        <p14:creationId xmlns:p14="http://schemas.microsoft.com/office/powerpoint/2010/main" val="134876575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2448546" y="393103"/>
            <a:ext cx="8911687" cy="705935"/>
          </a:xfrm>
        </p:spPr>
        <p:txBody>
          <a:bodyPr/>
          <a:lstStyle/>
          <a:p>
            <a:r>
              <a:rPr lang="da-DK" b="1" dirty="0"/>
              <a:t>Hvad nu, 1?</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538196" y="1206768"/>
            <a:ext cx="9540481" cy="4619626"/>
          </a:xfrm>
        </p:spPr>
        <p:txBody>
          <a:bodyPr>
            <a:normAutofit fontScale="92500" lnSpcReduction="20000"/>
          </a:bodyPr>
          <a:lstStyle/>
          <a:p>
            <a:r>
              <a:rPr lang="da-DK" dirty="0"/>
              <a:t>Ansættelsesbeviser for alle faggrupper på skolerne skal opdateres. </a:t>
            </a:r>
            <a:r>
              <a:rPr lang="da-DK" b="1" dirty="0"/>
              <a:t>Dette gøres centralt i samarbejde mellem skoleforeningerne og efter dialog med de faglige </a:t>
            </a:r>
            <a:r>
              <a:rPr lang="da-DK" b="1" dirty="0" err="1"/>
              <a:t>organsiationer</a:t>
            </a:r>
            <a:r>
              <a:rPr lang="da-DK" b="1" dirty="0"/>
              <a:t>. </a:t>
            </a:r>
          </a:p>
          <a:p>
            <a:pPr lvl="1"/>
            <a:r>
              <a:rPr lang="da-DK" dirty="0"/>
              <a:t>Arbejdet er igangsat.</a:t>
            </a:r>
          </a:p>
          <a:p>
            <a:r>
              <a:rPr lang="da-DK" dirty="0"/>
              <a:t>I første omgang prioriteres at få skabt overblik og enighed. Selvom det er en besværlig proces, er det min forventning, at vi kommer stort set på plads på de enkelte områder inden 1. juli 2023. </a:t>
            </a:r>
          </a:p>
          <a:p>
            <a:pPr lvl="1"/>
            <a:r>
              <a:rPr lang="da-DK" dirty="0"/>
              <a:t>Nye ansættelsesbeviser vil blive tilgængelige på lilleskolerne.dk under ‘Ansættelsesbeviser’ for alle faggrupper.</a:t>
            </a:r>
          </a:p>
          <a:p>
            <a:r>
              <a:rPr lang="da-DK" dirty="0"/>
              <a:t>Det er forventningen, at udvidelsen af informationsniveauet vil betyde, at der fremover vil være to beviser, som kan benyttes for alle faggrupper (formentligt undtaget ledere)</a:t>
            </a:r>
          </a:p>
          <a:p>
            <a:pPr lvl="1"/>
            <a:r>
              <a:rPr lang="da-DK" dirty="0"/>
              <a:t>Månedslønnede</a:t>
            </a:r>
          </a:p>
          <a:p>
            <a:pPr lvl="1"/>
            <a:r>
              <a:rPr lang="da-DK" dirty="0"/>
              <a:t>Timelønnede</a:t>
            </a:r>
          </a:p>
          <a:p>
            <a:r>
              <a:rPr lang="da-DK" dirty="0"/>
              <a:t>Ansættelser, som er underskrevet forud for 1. juli, skal i udgangspunktet </a:t>
            </a:r>
            <a:r>
              <a:rPr lang="da-DK" u="sng" dirty="0"/>
              <a:t>ikke ændres.</a:t>
            </a:r>
            <a:r>
              <a:rPr lang="da-DK" dirty="0"/>
              <a:t> Så det er altså først ansættelser, som I gennemfører i det nye skoleår, der kommer til at kræve ny bevis. </a:t>
            </a:r>
          </a:p>
          <a:p>
            <a:endParaRPr lang="da-DK" dirty="0"/>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2"/>
          <a:stretch>
            <a:fillRect/>
          </a:stretch>
        </p:blipFill>
        <p:spPr>
          <a:xfrm>
            <a:off x="10011451" y="346074"/>
            <a:ext cx="1646063" cy="371888"/>
          </a:xfrm>
          <a:prstGeom prst="rect">
            <a:avLst/>
          </a:prstGeom>
        </p:spPr>
      </p:pic>
    </p:spTree>
    <p:extLst>
      <p:ext uri="{BB962C8B-B14F-4D97-AF65-F5344CB8AC3E}">
        <p14:creationId xmlns:p14="http://schemas.microsoft.com/office/powerpoint/2010/main" val="348380023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272B1D-5E1F-4F19-8EF2-1B5310468D4B}"/>
              </a:ext>
            </a:extLst>
          </p:cNvPr>
          <p:cNvSpPr>
            <a:spLocks noGrp="1"/>
          </p:cNvSpPr>
          <p:nvPr>
            <p:ph type="title"/>
          </p:nvPr>
        </p:nvSpPr>
        <p:spPr>
          <a:xfrm>
            <a:off x="2448546" y="393103"/>
            <a:ext cx="8911687" cy="705935"/>
          </a:xfrm>
        </p:spPr>
        <p:txBody>
          <a:bodyPr/>
          <a:lstStyle/>
          <a:p>
            <a:r>
              <a:rPr lang="da-DK" b="1" dirty="0"/>
              <a:t>Hvad nu, 2?</a:t>
            </a:r>
          </a:p>
        </p:txBody>
      </p:sp>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538196" y="1206768"/>
            <a:ext cx="9540481" cy="4619626"/>
          </a:xfrm>
        </p:spPr>
        <p:txBody>
          <a:bodyPr>
            <a:normAutofit/>
          </a:bodyPr>
          <a:lstStyle/>
          <a:p>
            <a:r>
              <a:rPr lang="da-DK" dirty="0"/>
              <a:t>Det er i sagens natur afgjort en idé at kigge på, om indhold i skolens personalepolitik skal justeres i lyset af den nye lovgivning. </a:t>
            </a:r>
          </a:p>
          <a:p>
            <a:r>
              <a:rPr lang="da-DK" dirty="0"/>
              <a:t>Og det er også anbefalingen, at I </a:t>
            </a:r>
            <a:r>
              <a:rPr lang="da-DK" dirty="0" err="1"/>
              <a:t>i</a:t>
            </a:r>
            <a:r>
              <a:rPr lang="da-DK" dirty="0"/>
              <a:t> løbet af det tidlige efterår får genbesøgt nuværende ansættelsesbeviser for at sikre, at der sikres nødvendige opdateringer, hvis der er regler, som ikke længere er aktuelle – eks. hvis der er anført noget om bibeskæftigelse, ligesom det evt. kan blive relevant at indsætte forhold om ‘ret til uddannelse’ betalt af skolen for eks. nogle faggrupper (eks. køkkenassistenter, rengøringspersonale, pedeller). </a:t>
            </a:r>
          </a:p>
          <a:p>
            <a:endParaRPr lang="da-DK" dirty="0"/>
          </a:p>
          <a:p>
            <a:endParaRPr lang="da-DK" dirty="0"/>
          </a:p>
          <a:p>
            <a:r>
              <a:rPr lang="da-DK" dirty="0">
                <a:solidFill>
                  <a:srgbClr val="FF0000"/>
                </a:solidFill>
              </a:rPr>
              <a:t>Kig på lilleskolerne.dk, hvor vi indsætter de nye skabeloner til ansættelsesbeviser, som skolerne skal </a:t>
            </a:r>
            <a:r>
              <a:rPr lang="da-DK">
                <a:solidFill>
                  <a:srgbClr val="FF0000"/>
                </a:solidFill>
              </a:rPr>
              <a:t>anvende fremadrettet. </a:t>
            </a:r>
            <a:endParaRPr lang="da-DK" dirty="0">
              <a:solidFill>
                <a:srgbClr val="FF0000"/>
              </a:solidFill>
            </a:endParaRPr>
          </a:p>
          <a:p>
            <a:endParaRPr lang="da-DK" dirty="0"/>
          </a:p>
        </p:txBody>
      </p:sp>
      <p:pic>
        <p:nvPicPr>
          <p:cNvPr id="4" name="Billede 3">
            <a:extLst>
              <a:ext uri="{FF2B5EF4-FFF2-40B4-BE49-F238E27FC236}">
                <a16:creationId xmlns:a16="http://schemas.microsoft.com/office/drawing/2014/main" id="{07A6EEBF-5E62-45B6-849C-A162A5B7F8D6}"/>
              </a:ext>
            </a:extLst>
          </p:cNvPr>
          <p:cNvPicPr>
            <a:picLocks noChangeAspect="1"/>
          </p:cNvPicPr>
          <p:nvPr/>
        </p:nvPicPr>
        <p:blipFill>
          <a:blip r:embed="rId2"/>
          <a:stretch>
            <a:fillRect/>
          </a:stretch>
        </p:blipFill>
        <p:spPr>
          <a:xfrm>
            <a:off x="10011451" y="346074"/>
            <a:ext cx="1646063" cy="371888"/>
          </a:xfrm>
          <a:prstGeom prst="rect">
            <a:avLst/>
          </a:prstGeom>
        </p:spPr>
      </p:pic>
    </p:spTree>
    <p:extLst>
      <p:ext uri="{BB962C8B-B14F-4D97-AF65-F5344CB8AC3E}">
        <p14:creationId xmlns:p14="http://schemas.microsoft.com/office/powerpoint/2010/main" val="411140041"/>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42BB4A81-5468-4DF2-A479-F2503F1B43E7}"/>
              </a:ext>
            </a:extLst>
          </p:cNvPr>
          <p:cNvSpPr>
            <a:spLocks noGrp="1"/>
          </p:cNvSpPr>
          <p:nvPr>
            <p:ph idx="1"/>
          </p:nvPr>
        </p:nvSpPr>
        <p:spPr>
          <a:xfrm>
            <a:off x="1802628" y="938418"/>
            <a:ext cx="9540481" cy="4981164"/>
          </a:xfrm>
        </p:spPr>
        <p:txBody>
          <a:bodyPr>
            <a:normAutofit/>
          </a:bodyPr>
          <a:lstStyle/>
          <a:p>
            <a:pPr lvl="1"/>
            <a:endParaRPr lang="da-DK" dirty="0"/>
          </a:p>
          <a:p>
            <a:pPr lvl="1"/>
            <a:endParaRPr lang="da-DK" dirty="0"/>
          </a:p>
          <a:p>
            <a:pPr lvl="1"/>
            <a:endParaRPr lang="da-DK" dirty="0"/>
          </a:p>
          <a:p>
            <a:pPr lvl="1"/>
            <a:endParaRPr lang="da-DK" dirty="0"/>
          </a:p>
          <a:p>
            <a:pPr lvl="1"/>
            <a:endParaRPr lang="da-DK" dirty="0"/>
          </a:p>
          <a:p>
            <a:pPr marL="457200" lvl="1" indent="0" algn="ctr">
              <a:buNone/>
            </a:pPr>
            <a:endParaRPr lang="da-DK" dirty="0"/>
          </a:p>
        </p:txBody>
      </p:sp>
      <p:pic>
        <p:nvPicPr>
          <p:cNvPr id="6" name="Billede 5">
            <a:extLst>
              <a:ext uri="{FF2B5EF4-FFF2-40B4-BE49-F238E27FC236}">
                <a16:creationId xmlns:a16="http://schemas.microsoft.com/office/drawing/2014/main" id="{66EEFA2A-3085-45A1-946F-E7640894D4C0}"/>
              </a:ext>
            </a:extLst>
          </p:cNvPr>
          <p:cNvPicPr>
            <a:picLocks noChangeAspect="1"/>
          </p:cNvPicPr>
          <p:nvPr/>
        </p:nvPicPr>
        <p:blipFill>
          <a:blip r:embed="rId2"/>
          <a:stretch>
            <a:fillRect/>
          </a:stretch>
        </p:blipFill>
        <p:spPr>
          <a:xfrm>
            <a:off x="4982852" y="2952205"/>
            <a:ext cx="2639325" cy="744583"/>
          </a:xfrm>
          <a:prstGeom prst="rect">
            <a:avLst/>
          </a:prstGeom>
        </p:spPr>
      </p:pic>
    </p:spTree>
    <p:extLst>
      <p:ext uri="{BB962C8B-B14F-4D97-AF65-F5344CB8AC3E}">
        <p14:creationId xmlns:p14="http://schemas.microsoft.com/office/powerpoint/2010/main" val="380419121"/>
      </p:ext>
    </p:extLst>
  </p:cSld>
  <p:clrMapOvr>
    <a:masterClrMapping/>
  </p:clrMapOvr>
  <p:transition spd="slow">
    <p:wipe/>
  </p:transition>
</p:sld>
</file>

<file path=ppt/theme/theme1.xml><?xml version="1.0" encoding="utf-8"?>
<a:theme xmlns:a="http://schemas.openxmlformats.org/drawingml/2006/main" name="Visk">
  <a:themeElements>
    <a:clrScheme name="Visk">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Vis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sk">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tema">
  <a:themeElements>
    <a:clrScheme name="Back_To_School">
      <a:dk1>
        <a:sysClr val="windowText" lastClr="000000"/>
      </a:dk1>
      <a:lt1>
        <a:sysClr val="window" lastClr="FFFFFF"/>
      </a:lt1>
      <a:dk2>
        <a:srgbClr val="404040"/>
      </a:dk2>
      <a:lt2>
        <a:srgbClr val="FFF7D3"/>
      </a:lt2>
      <a:accent1>
        <a:srgbClr val="EB7F23"/>
      </a:accent1>
      <a:accent2>
        <a:srgbClr val="AFAF51"/>
      </a:accent2>
      <a:accent3>
        <a:srgbClr val="84491F"/>
      </a:accent3>
      <a:accent4>
        <a:srgbClr val="FEBE2F"/>
      </a:accent4>
      <a:accent5>
        <a:srgbClr val="6E1C1C"/>
      </a:accent5>
      <a:accent6>
        <a:srgbClr val="9EE0F8"/>
      </a:accent6>
      <a:hlink>
        <a:srgbClr val="EB7F23"/>
      </a:hlink>
      <a:folHlink>
        <a:srgbClr val="404040"/>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594</TotalTime>
  <Words>959</Words>
  <Application>Microsoft Office PowerPoint</Application>
  <PresentationFormat>Widescreen</PresentationFormat>
  <Paragraphs>77</Paragraphs>
  <Slides>9</Slides>
  <Notes>1</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9</vt:i4>
      </vt:variant>
    </vt:vector>
  </HeadingPairs>
  <TitlesOfParts>
    <vt:vector size="16" baseType="lpstr">
      <vt:lpstr>Arial</vt:lpstr>
      <vt:lpstr>Calibri</vt:lpstr>
      <vt:lpstr>Cambria</vt:lpstr>
      <vt:lpstr>Century Gothic</vt:lpstr>
      <vt:lpstr>Wingdings</vt:lpstr>
      <vt:lpstr>Wingdings 3</vt:lpstr>
      <vt:lpstr>Visk</vt:lpstr>
      <vt:lpstr>Intro til indhold og proces  1. juni 2023</vt:lpstr>
      <vt:lpstr>Intro – Den nye lov kort fortalt!</vt:lpstr>
      <vt:lpstr>Arbejdsgivers oplysningspligt omfatter mindst følgende 15 forhold:</vt:lpstr>
      <vt:lpstr>De væsentlige ændringer i den nye lov er, 1</vt:lpstr>
      <vt:lpstr>De væsentlige ændringer i den nye lov er,  2</vt:lpstr>
      <vt:lpstr>Vær opmærksom på</vt:lpstr>
      <vt:lpstr>Hvad nu, 1?</vt:lpstr>
      <vt:lpstr>Hvad nu, 2?</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arbejdstidsaftale for lærere og børnehaveklasseledere!</dc:title>
  <dc:creator>Niels Strunge</dc:creator>
  <cp:lastModifiedBy>Niels Strunge</cp:lastModifiedBy>
  <cp:revision>2</cp:revision>
  <dcterms:created xsi:type="dcterms:W3CDTF">2022-01-31T13:43:46Z</dcterms:created>
  <dcterms:modified xsi:type="dcterms:W3CDTF">2023-06-01T10:46:26Z</dcterms:modified>
</cp:coreProperties>
</file>